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6" r:id="rId3"/>
    <p:sldId id="257" r:id="rId4"/>
    <p:sldId id="260" r:id="rId5"/>
    <p:sldId id="258" r:id="rId6"/>
    <p:sldId id="261" r:id="rId7"/>
    <p:sldId id="262" r:id="rId8"/>
    <p:sldId id="263" r:id="rId9"/>
    <p:sldId id="259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8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84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895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87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30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6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290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17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81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426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06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3808D-2CBE-4D6E-A1B8-7931FF08C917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1D60A-53F4-47D0-BEEE-E8B48586E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049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pn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60.jpg"/><Relationship Id="rId17" Type="http://schemas.openxmlformats.org/officeDocument/2006/relationships/image" Target="../media/image65.png"/><Relationship Id="rId2" Type="http://schemas.openxmlformats.org/officeDocument/2006/relationships/image" Target="../media/image50.jpg"/><Relationship Id="rId16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jpeg"/><Relationship Id="rId10" Type="http://schemas.openxmlformats.org/officeDocument/2006/relationships/image" Target="../media/image58.png"/><Relationship Id="rId4" Type="http://schemas.openxmlformats.org/officeDocument/2006/relationships/image" Target="../media/image52.jpg"/><Relationship Id="rId9" Type="http://schemas.openxmlformats.org/officeDocument/2006/relationships/image" Target="../media/image57.jpg"/><Relationship Id="rId14" Type="http://schemas.openxmlformats.org/officeDocument/2006/relationships/image" Target="../media/image6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13" Type="http://schemas.openxmlformats.org/officeDocument/2006/relationships/image" Target="../media/image80.jpg"/><Relationship Id="rId18" Type="http://schemas.openxmlformats.org/officeDocument/2006/relationships/image" Target="../media/image85.png"/><Relationship Id="rId3" Type="http://schemas.openxmlformats.org/officeDocument/2006/relationships/image" Target="../media/image70.jpg"/><Relationship Id="rId7" Type="http://schemas.openxmlformats.org/officeDocument/2006/relationships/image" Target="../media/image74.png"/><Relationship Id="rId12" Type="http://schemas.openxmlformats.org/officeDocument/2006/relationships/image" Target="../media/image79.jpg"/><Relationship Id="rId17" Type="http://schemas.openxmlformats.org/officeDocument/2006/relationships/image" Target="../media/image84.jpg"/><Relationship Id="rId2" Type="http://schemas.openxmlformats.org/officeDocument/2006/relationships/image" Target="../media/image69.jpg"/><Relationship Id="rId16" Type="http://schemas.openxmlformats.org/officeDocument/2006/relationships/image" Target="../media/image8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11" Type="http://schemas.openxmlformats.org/officeDocument/2006/relationships/image" Target="../media/image78.jpg"/><Relationship Id="rId5" Type="http://schemas.openxmlformats.org/officeDocument/2006/relationships/image" Target="../media/image72.jpeg"/><Relationship Id="rId15" Type="http://schemas.openxmlformats.org/officeDocument/2006/relationships/image" Target="../media/image82.jpe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jpg"/><Relationship Id="rId14" Type="http://schemas.openxmlformats.org/officeDocument/2006/relationships/image" Target="../media/image8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87.jpg"/><Relationship Id="rId7" Type="http://schemas.openxmlformats.org/officeDocument/2006/relationships/image" Target="../media/image91.jp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9.png"/><Relationship Id="rId4" Type="http://schemas.openxmlformats.org/officeDocument/2006/relationships/image" Target="../media/image88.jpg"/><Relationship Id="rId9" Type="http://schemas.openxmlformats.org/officeDocument/2006/relationships/image" Target="../media/image9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g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53.png"/><Relationship Id="rId7" Type="http://schemas.openxmlformats.org/officeDocument/2006/relationships/image" Target="../media/image105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g"/><Relationship Id="rId11" Type="http://schemas.openxmlformats.org/officeDocument/2006/relationships/image" Target="../media/image109.jpeg"/><Relationship Id="rId5" Type="http://schemas.openxmlformats.org/officeDocument/2006/relationships/image" Target="../media/image103.jp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jpg"/><Relationship Id="rId7" Type="http://schemas.openxmlformats.org/officeDocument/2006/relationships/image" Target="../media/image115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jpeg"/><Relationship Id="rId5" Type="http://schemas.openxmlformats.org/officeDocument/2006/relationships/image" Target="../media/image113.jpg"/><Relationship Id="rId10" Type="http://schemas.openxmlformats.org/officeDocument/2006/relationships/image" Target="../media/image118.jpeg"/><Relationship Id="rId4" Type="http://schemas.openxmlformats.org/officeDocument/2006/relationships/image" Target="../media/image112.jpg"/><Relationship Id="rId9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13" Type="http://schemas.openxmlformats.org/officeDocument/2006/relationships/image" Target="../media/image129.png"/><Relationship Id="rId3" Type="http://schemas.openxmlformats.org/officeDocument/2006/relationships/image" Target="../media/image53.png"/><Relationship Id="rId7" Type="http://schemas.openxmlformats.org/officeDocument/2006/relationships/image" Target="../media/image123.jpeg"/><Relationship Id="rId12" Type="http://schemas.openxmlformats.org/officeDocument/2006/relationships/image" Target="../media/image128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10" Type="http://schemas.openxmlformats.org/officeDocument/2006/relationships/image" Target="../media/image126.jpg"/><Relationship Id="rId4" Type="http://schemas.openxmlformats.org/officeDocument/2006/relationships/image" Target="../media/image120.jpg"/><Relationship Id="rId9" Type="http://schemas.openxmlformats.org/officeDocument/2006/relationships/image" Target="../media/image125.jpg"/><Relationship Id="rId14" Type="http://schemas.openxmlformats.org/officeDocument/2006/relationships/image" Target="../media/image13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slide" Target="slide3.xml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jpg"/><Relationship Id="rId7" Type="http://schemas.openxmlformats.org/officeDocument/2006/relationships/image" Target="../media/image137.jpe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g"/><Relationship Id="rId11" Type="http://schemas.openxmlformats.org/officeDocument/2006/relationships/image" Target="../media/image141.jpg"/><Relationship Id="rId5" Type="http://schemas.openxmlformats.org/officeDocument/2006/relationships/image" Target="../media/image136.jpeg"/><Relationship Id="rId10" Type="http://schemas.openxmlformats.org/officeDocument/2006/relationships/image" Target="../media/image140.jpeg"/><Relationship Id="rId4" Type="http://schemas.openxmlformats.org/officeDocument/2006/relationships/image" Target="../media/image135.jpeg"/><Relationship Id="rId9" Type="http://schemas.openxmlformats.org/officeDocument/2006/relationships/image" Target="../media/image1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jpe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jpeg"/><Relationship Id="rId5" Type="http://schemas.openxmlformats.org/officeDocument/2006/relationships/image" Target="../media/image145.jpeg"/><Relationship Id="rId4" Type="http://schemas.openxmlformats.org/officeDocument/2006/relationships/image" Target="../media/image1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g"/><Relationship Id="rId3" Type="http://schemas.openxmlformats.org/officeDocument/2006/relationships/image" Target="../media/image148.png"/><Relationship Id="rId7" Type="http://schemas.openxmlformats.org/officeDocument/2006/relationships/image" Target="../media/image152.jpg"/><Relationship Id="rId12" Type="http://schemas.openxmlformats.org/officeDocument/2006/relationships/image" Target="../media/image53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1.jpeg"/><Relationship Id="rId11" Type="http://schemas.openxmlformats.org/officeDocument/2006/relationships/image" Target="../media/image156.png"/><Relationship Id="rId5" Type="http://schemas.openxmlformats.org/officeDocument/2006/relationships/image" Target="../media/image150.png"/><Relationship Id="rId10" Type="http://schemas.openxmlformats.org/officeDocument/2006/relationships/image" Target="../media/image155.jpeg"/><Relationship Id="rId4" Type="http://schemas.openxmlformats.org/officeDocument/2006/relationships/image" Target="../media/image149.jpg"/><Relationship Id="rId9" Type="http://schemas.openxmlformats.org/officeDocument/2006/relationships/image" Target="../media/image15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g"/><Relationship Id="rId3" Type="http://schemas.openxmlformats.org/officeDocument/2006/relationships/image" Target="../media/image53.png"/><Relationship Id="rId7" Type="http://schemas.openxmlformats.org/officeDocument/2006/relationships/image" Target="../media/image158.png"/><Relationship Id="rId12" Type="http://schemas.openxmlformats.org/officeDocument/2006/relationships/image" Target="../media/image163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11" Type="http://schemas.openxmlformats.org/officeDocument/2006/relationships/image" Target="../media/image162.jpg"/><Relationship Id="rId5" Type="http://schemas.openxmlformats.org/officeDocument/2006/relationships/image" Target="../media/image125.jpg"/><Relationship Id="rId10" Type="http://schemas.openxmlformats.org/officeDocument/2006/relationships/image" Target="../media/image161.jpeg"/><Relationship Id="rId4" Type="http://schemas.openxmlformats.org/officeDocument/2006/relationships/image" Target="../media/image157.png"/><Relationship Id="rId9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eg"/><Relationship Id="rId13" Type="http://schemas.openxmlformats.org/officeDocument/2006/relationships/image" Target="../media/image175.jpeg"/><Relationship Id="rId3" Type="http://schemas.openxmlformats.org/officeDocument/2006/relationships/image" Target="../media/image33.png"/><Relationship Id="rId7" Type="http://schemas.openxmlformats.org/officeDocument/2006/relationships/image" Target="../media/image169.png"/><Relationship Id="rId12" Type="http://schemas.openxmlformats.org/officeDocument/2006/relationships/image" Target="../media/image174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jpeg"/><Relationship Id="rId11" Type="http://schemas.openxmlformats.org/officeDocument/2006/relationships/image" Target="../media/image173.jpg"/><Relationship Id="rId5" Type="http://schemas.openxmlformats.org/officeDocument/2006/relationships/image" Target="../media/image167.jpg"/><Relationship Id="rId10" Type="http://schemas.openxmlformats.org/officeDocument/2006/relationships/image" Target="../media/image172.png"/><Relationship Id="rId4" Type="http://schemas.openxmlformats.org/officeDocument/2006/relationships/image" Target="../media/image166.jpeg"/><Relationship Id="rId9" Type="http://schemas.openxmlformats.org/officeDocument/2006/relationships/image" Target="../media/image171.jpeg"/><Relationship Id="rId1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48.png"/><Relationship Id="rId7" Type="http://schemas.openxmlformats.org/officeDocument/2006/relationships/image" Target="../media/image172.png"/><Relationship Id="rId12" Type="http://schemas.openxmlformats.org/officeDocument/2006/relationships/image" Target="../media/image184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9.png"/><Relationship Id="rId11" Type="http://schemas.openxmlformats.org/officeDocument/2006/relationships/image" Target="../media/image183.jpg"/><Relationship Id="rId5" Type="http://schemas.openxmlformats.org/officeDocument/2006/relationships/image" Target="../media/image178.jpg"/><Relationship Id="rId10" Type="http://schemas.openxmlformats.org/officeDocument/2006/relationships/image" Target="../media/image182.png"/><Relationship Id="rId4" Type="http://schemas.openxmlformats.org/officeDocument/2006/relationships/image" Target="../media/image177.jpeg"/><Relationship Id="rId9" Type="http://schemas.openxmlformats.org/officeDocument/2006/relationships/image" Target="../media/image18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jpg"/><Relationship Id="rId7" Type="http://schemas.openxmlformats.org/officeDocument/2006/relationships/image" Target="../media/image189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g"/><Relationship Id="rId13" Type="http://schemas.openxmlformats.org/officeDocument/2006/relationships/image" Target="../media/image202.png"/><Relationship Id="rId3" Type="http://schemas.openxmlformats.org/officeDocument/2006/relationships/image" Target="../media/image54.jpg"/><Relationship Id="rId7" Type="http://schemas.openxmlformats.org/officeDocument/2006/relationships/image" Target="../media/image196.jpg"/><Relationship Id="rId12" Type="http://schemas.openxmlformats.org/officeDocument/2006/relationships/image" Target="../media/image201.jpe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5.jp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jpeg"/><Relationship Id="rId4" Type="http://schemas.openxmlformats.org/officeDocument/2006/relationships/image" Target="../media/image192.png"/><Relationship Id="rId9" Type="http://schemas.openxmlformats.org/officeDocument/2006/relationships/image" Target="../media/image19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3" Type="http://schemas.openxmlformats.org/officeDocument/2006/relationships/image" Target="../media/image204.png"/><Relationship Id="rId7" Type="http://schemas.openxmlformats.org/officeDocument/2006/relationships/image" Target="../media/image208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10" Type="http://schemas.openxmlformats.org/officeDocument/2006/relationships/image" Target="../media/image211.png"/><Relationship Id="rId4" Type="http://schemas.openxmlformats.org/officeDocument/2006/relationships/image" Target="../media/image205.png"/><Relationship Id="rId9" Type="http://schemas.openxmlformats.org/officeDocument/2006/relationships/image" Target="../media/image2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05.png"/><Relationship Id="rId7" Type="http://schemas.openxmlformats.org/officeDocument/2006/relationships/image" Target="../media/image214.jpe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jpeg"/><Relationship Id="rId5" Type="http://schemas.openxmlformats.org/officeDocument/2006/relationships/image" Target="../media/image210.png"/><Relationship Id="rId4" Type="http://schemas.openxmlformats.org/officeDocument/2006/relationships/image" Target="../media/image207.png"/><Relationship Id="rId9" Type="http://schemas.openxmlformats.org/officeDocument/2006/relationships/image" Target="../media/image2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0.jpg"/><Relationship Id="rId4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12" Type="http://schemas.openxmlformats.org/officeDocument/2006/relationships/image" Target="../media/image32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11" Type="http://schemas.openxmlformats.org/officeDocument/2006/relationships/image" Target="../media/image31.jpg"/><Relationship Id="rId5" Type="http://schemas.openxmlformats.org/officeDocument/2006/relationships/image" Target="../media/image26.jpg"/><Relationship Id="rId10" Type="http://schemas.openxmlformats.org/officeDocument/2006/relationships/slide" Target="slide9.xml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3" Type="http://schemas.openxmlformats.org/officeDocument/2006/relationships/image" Target="../media/image41.png"/><Relationship Id="rId7" Type="http://schemas.openxmlformats.org/officeDocument/2006/relationships/image" Target="../media/image46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37" y="2495550"/>
            <a:ext cx="2447925" cy="18669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5213268" y="1947553"/>
            <a:ext cx="1579418" cy="2980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330036" y="2054431"/>
            <a:ext cx="2600696" cy="3847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88821" y="2363190"/>
            <a:ext cx="1068779" cy="7837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472540" y="1858700"/>
            <a:ext cx="1964159" cy="46371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57242" y="1912462"/>
            <a:ext cx="1808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Head of the Class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10" y="2363190"/>
            <a:ext cx="782162" cy="11499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0" y="1470454"/>
            <a:ext cx="1631092" cy="1676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534032" y="896799"/>
            <a:ext cx="5588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ID:SV.DEFAULT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811491" y="2495550"/>
            <a:ext cx="2066306" cy="5564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811491" y="3146961"/>
            <a:ext cx="2066306" cy="14131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189521" y="3417125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INTERUPTS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72037" y="4830289"/>
            <a:ext cx="2361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 Peter – St. Peter CHANNEL</a:t>
            </a:r>
          </a:p>
          <a:p>
            <a:r>
              <a:rPr lang="en-US" sz="800" dirty="0"/>
              <a:t>Gary -&gt; Joes NAVY Beach</a:t>
            </a:r>
          </a:p>
          <a:p>
            <a:r>
              <a:rPr lang="en-US" sz="800" dirty="0"/>
              <a:t>What American say w/o computer in 2 </a:t>
            </a:r>
            <a:r>
              <a:rPr lang="en-US" sz="800" dirty="0" err="1"/>
              <a:t>minte</a:t>
            </a:r>
            <a:r>
              <a:rPr lang="en-US" sz="800" dirty="0"/>
              <a:t> is LAW</a:t>
            </a:r>
          </a:p>
          <a:p>
            <a:endParaRPr lang="en-US" sz="800" dirty="0"/>
          </a:p>
          <a:p>
            <a:r>
              <a:rPr lang="en-US" sz="800" dirty="0"/>
              <a:t>No phone or internet.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460789" y="47079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4238368" y="4560125"/>
            <a:ext cx="2995213" cy="97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21" y="5480962"/>
            <a:ext cx="437065" cy="327377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33" y="5480962"/>
            <a:ext cx="242084" cy="327377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H="1" flipV="1">
            <a:off x="6002978" y="5514955"/>
            <a:ext cx="1538239" cy="2208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027719" y="4362450"/>
            <a:ext cx="2132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Siletn</a:t>
            </a:r>
            <a:r>
              <a:rPr lang="en-US" dirty="0"/>
              <a:t>: I studied</a:t>
            </a:r>
          </a:p>
          <a:p>
            <a:r>
              <a:rPr lang="en-US" dirty="0"/>
              <a:t>	they know.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906" y="4606029"/>
            <a:ext cx="904289" cy="90428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160547" y="5355771"/>
            <a:ext cx="1039648" cy="3800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9417132" y="4892590"/>
            <a:ext cx="1460665" cy="29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685992" y="2896433"/>
            <a:ext cx="2647325" cy="250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672525" y="1766405"/>
            <a:ext cx="399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trike="sngStrike" dirty="0"/>
              <a:t>Silicon Valley Physics</a:t>
            </a:r>
          </a:p>
          <a:p>
            <a:pPr marL="285750" indent="-285750">
              <a:buFontTx/>
              <a:buChar char="-"/>
            </a:pPr>
            <a:r>
              <a:rPr lang="en-US" strike="sngStrike" dirty="0" err="1"/>
              <a:t>Sielnt</a:t>
            </a:r>
            <a:r>
              <a:rPr lang="en-US" strike="sngStrike" dirty="0"/>
              <a:t> repose ( see matt ward),other</a:t>
            </a:r>
            <a:r>
              <a:rPr lang="en-US" dirty="0"/>
              <a:t>[]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5" y="1240609"/>
            <a:ext cx="1322449" cy="9905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6" y="6198919"/>
            <a:ext cx="317209" cy="49796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290295" y="6163294"/>
            <a:ext cx="899677" cy="5343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0" y="6223958"/>
            <a:ext cx="356450" cy="271845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87473" y="6208080"/>
            <a:ext cx="899677" cy="5343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318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52" y="1270059"/>
            <a:ext cx="2143125" cy="21431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50" y="2133311"/>
            <a:ext cx="1351274" cy="956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589" y="2133311"/>
            <a:ext cx="1349539" cy="96759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438652" y="2180820"/>
            <a:ext cx="2909615" cy="700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285142" y="2091527"/>
            <a:ext cx="3131991" cy="100937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02183" y="1122645"/>
            <a:ext cx="18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Good Friday</a:t>
            </a:r>
          </a:p>
        </p:txBody>
      </p:sp>
      <p:sp>
        <p:nvSpPr>
          <p:cNvPr id="14" name="Rectangle 13"/>
          <p:cNvSpPr/>
          <p:nvPr/>
        </p:nvSpPr>
        <p:spPr>
          <a:xfrm>
            <a:off x="-51349" y="1154643"/>
            <a:ext cx="83388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April 17, 1987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56" y="1285405"/>
            <a:ext cx="2076450" cy="22002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662" y="2108368"/>
            <a:ext cx="876300" cy="876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662" y="4152067"/>
            <a:ext cx="902817" cy="67624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652" y="3197141"/>
            <a:ext cx="1020483" cy="76437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651" y="3248710"/>
            <a:ext cx="1425616" cy="71280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356655" y="3210838"/>
            <a:ext cx="3131991" cy="846844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392318" y="3297425"/>
            <a:ext cx="3076706" cy="521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6740" y="3578712"/>
            <a:ext cx="3316311" cy="182295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H="1" flipV="1">
            <a:off x="3621974" y="4690753"/>
            <a:ext cx="106320" cy="128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74944" y="6027506"/>
            <a:ext cx="1675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NASA</a:t>
            </a:r>
            <a:r>
              <a:rPr lang="en-US" sz="800" strike="sngStrike" dirty="0"/>
              <a:t>, and so forth…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791" y="5929197"/>
            <a:ext cx="488877" cy="48887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1614204" y="3413184"/>
            <a:ext cx="1722762" cy="254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930" y="4242766"/>
            <a:ext cx="432247" cy="621788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225529" y="4258088"/>
            <a:ext cx="1109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Corn Beef</a:t>
            </a:r>
          </a:p>
          <a:p>
            <a:r>
              <a:rPr lang="en-US" dirty="0"/>
              <a:t>Irish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392318" y="4318636"/>
            <a:ext cx="726035" cy="429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7225529" y="4318636"/>
            <a:ext cx="697122" cy="429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40938" y="4262246"/>
            <a:ext cx="907330" cy="67401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8110847" y="4318636"/>
            <a:ext cx="1520041" cy="545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337033" y="4318636"/>
            <a:ext cx="3365107" cy="545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337033" y="4222472"/>
            <a:ext cx="3131991" cy="767997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583919" y="3420448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January 1, 1987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9782981" y="3688350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April 17, 1987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582694" y="3716556"/>
            <a:ext cx="275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5533" y="3402440"/>
            <a:ext cx="559078" cy="55907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9932540" y="3420448"/>
            <a:ext cx="2062071" cy="665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913912" y="5795158"/>
            <a:ext cx="961901" cy="57001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640779" y="6173636"/>
            <a:ext cx="237507" cy="2232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84" name="Oval 83"/>
          <p:cNvSpPr/>
          <p:nvPr/>
        </p:nvSpPr>
        <p:spPr>
          <a:xfrm>
            <a:off x="5591300" y="6397286"/>
            <a:ext cx="237507" cy="22320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177" y="5782454"/>
            <a:ext cx="522249" cy="391182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7107587" y="5567394"/>
            <a:ext cx="743550" cy="717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779" y="5446447"/>
            <a:ext cx="363102" cy="363102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5581812" y="5382728"/>
            <a:ext cx="422069" cy="578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785113" y="2108369"/>
            <a:ext cx="296883" cy="46693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5253078" y="5978045"/>
            <a:ext cx="254307" cy="195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 flipV="1">
            <a:off x="5264102" y="5809549"/>
            <a:ext cx="330968" cy="26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4904509" y="5672070"/>
            <a:ext cx="177487" cy="2706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>
            <a:off x="4667003" y="5782454"/>
            <a:ext cx="713228" cy="24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6578930" y="2341621"/>
            <a:ext cx="391328" cy="204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7272301" y="2180820"/>
            <a:ext cx="1443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594350" y="5097302"/>
            <a:ext cx="769527" cy="639781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6423569" y="5049276"/>
            <a:ext cx="3131991" cy="687807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8392890" y="5035350"/>
            <a:ext cx="462117" cy="143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106" y="3140455"/>
            <a:ext cx="876300" cy="8763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47" y="4956462"/>
            <a:ext cx="902817" cy="67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673" y="1790177"/>
            <a:ext cx="1236102" cy="215227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884543" y="1794546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4684" y="1180282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Journal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849640" y="2603539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036089" y="1787749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 rot="10800000">
            <a:off x="3884543" y="2903250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 rot="10800000">
            <a:off x="3884543" y="2903250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849640" y="3287511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961782" y="1700736"/>
            <a:ext cx="2007061" cy="23383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901209" y="1750901"/>
            <a:ext cx="1012153" cy="4420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PG-13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61782" y="1214023"/>
            <a:ext cx="1397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Application</a:t>
            </a:r>
            <a:endParaRPr lang="en-US" sz="2000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824714" y="1625561"/>
            <a:ext cx="2575992" cy="12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238401" y="1285816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8237473" y="4590855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424882" y="4156532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872674" y="4729759"/>
            <a:ext cx="2528032" cy="60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76365" y="4368227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6670" y="1961233"/>
            <a:ext cx="715361" cy="59474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718409" y="1949024"/>
            <a:ext cx="1290505" cy="529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4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31" y="1495992"/>
            <a:ext cx="2695238" cy="15714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03" y="4001468"/>
            <a:ext cx="2005744" cy="157142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62335" y="1902941"/>
            <a:ext cx="3076833" cy="36699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5-Point Star 7"/>
          <p:cNvSpPr/>
          <p:nvPr/>
        </p:nvSpPr>
        <p:spPr>
          <a:xfrm>
            <a:off x="8106032" y="2100649"/>
            <a:ext cx="1285103" cy="1103218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483" y="3887908"/>
            <a:ext cx="2143125" cy="214312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18" y="1447070"/>
            <a:ext cx="2076450" cy="220027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447303" y="3348842"/>
            <a:ext cx="2005744" cy="2682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22618" y="3443844"/>
            <a:ext cx="683925" cy="1515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6983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2" y="2005075"/>
            <a:ext cx="1219592" cy="1809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937" y="1970248"/>
            <a:ext cx="2590800" cy="1762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7512" y="3717503"/>
            <a:ext cx="1356756" cy="194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948" y="128413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$30/$50 1987  $200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12" y="3814578"/>
            <a:ext cx="1356756" cy="18284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67" y="3828348"/>
            <a:ext cx="1291442" cy="18458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861" y="2076118"/>
            <a:ext cx="2171700" cy="21050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7725" y="2005075"/>
            <a:ext cx="1914286" cy="221904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96000" y="1298822"/>
            <a:ext cx="4458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Grade: She or They have… Cabbage Patch..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578" y="4327033"/>
            <a:ext cx="1602427" cy="160242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6923314" y="2161309"/>
            <a:ext cx="2042556" cy="1750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167751" y="1791319"/>
            <a:ext cx="2042555" cy="2432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214" y="3811295"/>
            <a:ext cx="1372051" cy="18317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0940" y="3561129"/>
            <a:ext cx="2472975" cy="238023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3336324" y="2909826"/>
            <a:ext cx="2593312" cy="3824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569781" y="1587995"/>
            <a:ext cx="1825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garbage - </a:t>
            </a:r>
            <a:r>
              <a:rPr lang="en-US" dirty="0" err="1"/>
              <a:t>gabace</a:t>
            </a:r>
            <a:r>
              <a:rPr lang="en-US" dirty="0"/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50560" y="1863019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0.001 fine “trash”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609968" y="1863019"/>
            <a:ext cx="1804086" cy="298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762368" y="2015419"/>
            <a:ext cx="1804086" cy="298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14893" y="1945631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000</a:t>
            </a:r>
            <a:r>
              <a:rPr lang="en-US" dirty="0"/>
              <a:t>.</a:t>
            </a:r>
            <a:r>
              <a:rPr lang="en-US" sz="800" strike="sngStrike" dirty="0"/>
              <a:t>marx(andrea1&amp;1)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61" y="6114348"/>
            <a:ext cx="436677" cy="62249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2607276" y="6191534"/>
            <a:ext cx="4296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kyle.nonPOliceAttment</a:t>
            </a:r>
            <a:r>
              <a:rPr lang="en-US" dirty="0"/>
              <a:t>  </a:t>
            </a:r>
            <a:r>
              <a:rPr lang="en-US" strike="sngStrike" dirty="0" err="1"/>
              <a:t>GarbacePailKids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6096000" y="2914320"/>
            <a:ext cx="722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/>
              <a:t>Pail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646371" y="1423816"/>
            <a:ext cx="1449629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Original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40422" y="1607780"/>
            <a:ext cx="454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!41.Gary and Robert define !Brad (</a:t>
            </a:r>
            <a:r>
              <a:rPr lang="en-US" dirty="0" err="1"/>
              <a:t>Orignal</a:t>
            </a:r>
            <a:r>
              <a:rPr lang="en-US" dirty="0"/>
              <a:t>).INT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75948" y="2161309"/>
            <a:ext cx="6747366" cy="4030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744221" y="4589107"/>
            <a:ext cx="34477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FRANCE.IBM: Oreo, Boris </a:t>
            </a:r>
            <a:r>
              <a:rPr lang="en-US" sz="1000" dirty="0" err="1"/>
              <a:t>Khaldal</a:t>
            </a:r>
            <a:r>
              <a:rPr lang="en-US" sz="1000" dirty="0"/>
              <a:t>(FRANCE), IBM SWAT</a:t>
            </a:r>
          </a:p>
          <a:p>
            <a:r>
              <a:rPr lang="en-US" sz="1000" dirty="0"/>
              <a:t>GERAMANY.IBM.CLIENT.WALMARK Oreo, Small </a:t>
            </a:r>
            <a:r>
              <a:rPr lang="en-US" sz="1000" dirty="0" err="1"/>
              <a:t>Rackstore</a:t>
            </a:r>
            <a:r>
              <a:rPr lang="en-US" sz="1000" dirty="0"/>
              <a:t> in Store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0" y="1163336"/>
            <a:ext cx="24689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000.tw.pns.</a:t>
            </a:r>
            <a:r>
              <a:rPr lang="en-US" sz="800" strike="sngStrike" dirty="0"/>
              <a:t>gheoho(</a:t>
            </a:r>
            <a:r>
              <a:rPr lang="en-US" sz="800" strike="sngStrike" dirty="0" err="1"/>
              <a:t>tyson</a:t>
            </a:r>
            <a:r>
              <a:rPr lang="en-US" sz="800" strike="sngStrike" dirty="0"/>
              <a:t>).jenny: flipping though cards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696" y="2000222"/>
            <a:ext cx="818447" cy="140715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90" y="3098256"/>
            <a:ext cx="2466975" cy="184785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175611" y="2606992"/>
            <a:ext cx="4391997" cy="2747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72" y="2195291"/>
            <a:ext cx="1847850" cy="2466975"/>
          </a:xfrm>
          <a:prstGeom prst="rect">
            <a:avLst/>
          </a:prstGeom>
        </p:spPr>
      </p:pic>
      <p:pic>
        <p:nvPicPr>
          <p:cNvPr id="6146" name="Picture 2" descr="Garbage Pail Kids 1987 #267b Braided Brandy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442" y="2135213"/>
            <a:ext cx="3009649" cy="413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/>
          <p:cNvSpPr/>
          <p:nvPr/>
        </p:nvSpPr>
        <p:spPr>
          <a:xfrm>
            <a:off x="109854" y="1402098"/>
            <a:ext cx="6877301" cy="5332335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122822" y="1378780"/>
            <a:ext cx="4922296" cy="5355653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32" y="5802017"/>
            <a:ext cx="593140" cy="82727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67" y="5786642"/>
            <a:ext cx="1407893" cy="95757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69411" y="5799605"/>
            <a:ext cx="2623264" cy="8102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64223" y="1148737"/>
            <a:ext cx="1803624" cy="106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62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104805" y="1313818"/>
            <a:ext cx="2369745" cy="384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SEV1:PLANNING:LISA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452" y="2571750"/>
            <a:ext cx="4757346" cy="34252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261" y="2571750"/>
            <a:ext cx="1752600" cy="260985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286625" y="4975761"/>
            <a:ext cx="2486767" cy="391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452261" y="2130588"/>
            <a:ext cx="1752600" cy="3403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260" y="2434440"/>
            <a:ext cx="2486767" cy="373015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77101" y="1710047"/>
            <a:ext cx="192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41.Ski ( Lisa </a:t>
            </a:r>
            <a:r>
              <a:rPr lang="en-US" dirty="0" err="1"/>
              <a:t>Biliski</a:t>
            </a:r>
            <a:r>
              <a:rPr lang="en-US" dirty="0"/>
              <a:t>)</a:t>
            </a:r>
          </a:p>
          <a:p>
            <a:r>
              <a:rPr lang="en-US" dirty="0"/>
              <a:t>!CIVIDIL CODE( 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40831" y="17100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688" y="2033212"/>
            <a:ext cx="660473" cy="44157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073731" y="2171712"/>
            <a:ext cx="6527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2014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23" y="2038720"/>
            <a:ext cx="190138" cy="19013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7676854" y="1977837"/>
            <a:ext cx="533990" cy="23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01778" y="2645665"/>
            <a:ext cx="15872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Lying there with crush and !blond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282905" y="2911196"/>
            <a:ext cx="1425039" cy="15802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462161" y="3669475"/>
            <a:ext cx="368135" cy="36118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14561" y="3821875"/>
            <a:ext cx="368135" cy="36118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946217" y="3460688"/>
            <a:ext cx="368135" cy="36118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004467" y="3795479"/>
            <a:ext cx="368135" cy="36118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1246205" y="3342895"/>
            <a:ext cx="368135" cy="36118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1309694" y="3662507"/>
            <a:ext cx="368135" cy="36118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282905" y="3135086"/>
            <a:ext cx="1210856" cy="325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10282905" y="2679543"/>
            <a:ext cx="1425040" cy="1811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10583320" y="2617530"/>
            <a:ext cx="1124624" cy="14131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7148945" y="2423891"/>
            <a:ext cx="4699955" cy="3740700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8573984" y="1539167"/>
            <a:ext cx="391886" cy="601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622" y="2593471"/>
            <a:ext cx="3487071" cy="3471573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071302" y="1094450"/>
            <a:ext cx="5931367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Anglea.vp</a:t>
            </a:r>
            <a:r>
              <a:rPr lang="en-US" strike="sngStrike" dirty="0"/>
              <a:t> </a:t>
            </a:r>
            <a:r>
              <a:rPr lang="en-US" strike="sngStrike" dirty="0" err="1"/>
              <a:t>Germany.grazzi.girlfiend</a:t>
            </a:r>
            <a:endParaRPr lang="en-US" strike="sngStrike" dirty="0"/>
          </a:p>
          <a:p>
            <a:r>
              <a:rPr lang="en-US" sz="800" strike="sngStrike" dirty="0" err="1"/>
              <a:t>polen</a:t>
            </a:r>
            <a:r>
              <a:rPr lang="en-US" sz="800" strike="sngStrike" dirty="0"/>
              <a:t>(blond) why does </a:t>
            </a:r>
            <a:r>
              <a:rPr lang="en-US" sz="800" strike="sngStrike" dirty="0" err="1"/>
              <a:t>maro</a:t>
            </a:r>
            <a:r>
              <a:rPr lang="en-US" sz="800" strike="sngStrike" dirty="0"/>
              <a:t> have a blond </a:t>
            </a:r>
            <a:r>
              <a:rPr lang="en-US" sz="800" strike="sngStrike" dirty="0" err="1"/>
              <a:t>gifhte</a:t>
            </a:r>
            <a:r>
              <a:rPr lang="en-US" sz="800" strike="sngStrike" dirty="0"/>
              <a:t> 2011 after 2010 </a:t>
            </a:r>
            <a:r>
              <a:rPr lang="en-US" sz="800" strike="sngStrike" dirty="0" err="1"/>
              <a:t>ywland-timo</a:t>
            </a:r>
            <a:endParaRPr lang="en-US" sz="800" strike="sngStrike" dirty="0"/>
          </a:p>
          <a:p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Margin.Angala.girlfreind</a:t>
            </a:r>
            <a:r>
              <a:rPr lang="en-US" sz="800" strike="sngStrike" dirty="0"/>
              <a:t>(Crush x/y Brothel Polish</a:t>
            </a:r>
            <a:r>
              <a:rPr lang="en-US" dirty="0"/>
              <a:t> DEA(TORT-1.</a:t>
            </a:r>
            <a:r>
              <a:rPr lang="en-US" sz="800" strike="sngStrike" dirty="0"/>
              <a:t>stopfer</a:t>
            </a:r>
            <a:r>
              <a:rPr lang="en-US" dirty="0"/>
              <a:t>)</a:t>
            </a:r>
          </a:p>
          <a:p>
            <a:r>
              <a:rPr lang="en-US" dirty="0"/>
              <a:t>[x] no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248032" y="2861109"/>
            <a:ext cx="1478442" cy="934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64106" y="2593471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!0.125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332860" y="2911197"/>
            <a:ext cx="5636351" cy="2970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8" idx="1"/>
          </p:cNvCxnSpPr>
          <p:nvPr/>
        </p:nvCxnSpPr>
        <p:spPr>
          <a:xfrm flipH="1">
            <a:off x="1104805" y="1443295"/>
            <a:ext cx="2602222" cy="62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594383" y="1319705"/>
            <a:ext cx="179478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IBM.SWAT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3474550" y="1203324"/>
            <a:ext cx="1017223" cy="636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7" y="1474686"/>
            <a:ext cx="646217" cy="48403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939" y="1833085"/>
            <a:ext cx="2165357" cy="216535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H="1">
            <a:off x="1655805" y="1617670"/>
            <a:ext cx="4917990" cy="444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098307" y="1810353"/>
            <a:ext cx="5844440" cy="430477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162886" y="1851897"/>
            <a:ext cx="3268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</a:t>
            </a:r>
            <a:r>
              <a:rPr lang="en-US" dirty="0"/>
              <a:t> </a:t>
            </a:r>
            <a:r>
              <a:rPr lang="en-US" sz="800" strike="sngStrike" dirty="0" err="1"/>
              <a:t>ibm</a:t>
            </a:r>
            <a:r>
              <a:rPr lang="en-US" dirty="0" err="1"/>
              <a:t>.VIRGINIA.</a:t>
            </a:r>
            <a:r>
              <a:rPr lang="en-US" sz="800" dirty="0" err="1"/>
              <a:t>HOMCEI:SUNSTORK</a:t>
            </a:r>
            <a:r>
              <a:rPr lang="en-US" sz="800" strike="sngStrike" dirty="0"/>
              <a:t>(Kodak)</a:t>
            </a:r>
            <a:r>
              <a:rPr lang="en-US" dirty="0"/>
              <a:t>.</a:t>
            </a:r>
            <a:r>
              <a:rPr lang="en-US" sz="800" strike="sngStrike" dirty="0" err="1"/>
              <a:t>amy.moveout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894077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357" y="1502279"/>
            <a:ext cx="654373" cy="9480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18" y="1513671"/>
            <a:ext cx="717042" cy="9366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018" y="2788361"/>
            <a:ext cx="717042" cy="9366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6713" y="2743865"/>
            <a:ext cx="1574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nonPOliceCfg.LIFE</a:t>
            </a:r>
            <a:endParaRPr lang="en-US" sz="800" dirty="0"/>
          </a:p>
          <a:p>
            <a:r>
              <a:rPr lang="en-US" sz="800" strike="sngStrike" dirty="0" err="1"/>
              <a:t>Emicon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Emontion</a:t>
            </a:r>
            <a:endParaRPr lang="en-US" sz="800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2703184" y="1482893"/>
            <a:ext cx="1987570" cy="100937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467595" y="1513671"/>
            <a:ext cx="1603169" cy="936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579418" y="1513671"/>
            <a:ext cx="950026" cy="936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640379" y="3028208"/>
            <a:ext cx="1726192" cy="69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845" y="2788361"/>
            <a:ext cx="1847159" cy="102784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855584" y="1432619"/>
            <a:ext cx="1574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nonPOliceCfg.LIFE</a:t>
            </a:r>
            <a:endParaRPr lang="en-US" sz="800" dirty="0"/>
          </a:p>
          <a:p>
            <a:r>
              <a:rPr lang="en-US" sz="800" strike="sngStrike" dirty="0" err="1"/>
              <a:t>Emicon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Emontion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5285628" y="3068845"/>
            <a:ext cx="52004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1D8723.§CPVA.CDCR.FBI.INVESTION(</a:t>
            </a:r>
            <a:r>
              <a:rPr lang="en-US" dirty="0" err="1"/>
              <a:t>manson;charles</a:t>
            </a:r>
            <a:r>
              <a:rPr lang="en-US" dirty="0"/>
              <a:t>)</a:t>
            </a:r>
          </a:p>
          <a:p>
            <a:r>
              <a:rPr lang="en-US" sz="800" strike="sngStrike" dirty="0"/>
              <a:t>To have sex with Kimberly or other </a:t>
            </a:r>
            <a:r>
              <a:rPr lang="en-US" sz="800" dirty="0"/>
              <a:t>HOMICIDE:7 </a:t>
            </a:r>
            <a:r>
              <a:rPr lang="en-US" sz="800" strike="sngStrike" dirty="0"/>
              <a:t>during investigation</a:t>
            </a:r>
          </a:p>
          <a:p>
            <a:r>
              <a:rPr lang="en-US" sz="800" dirty="0"/>
              <a:t>[x] no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54" y="3156768"/>
            <a:ext cx="451409" cy="33812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134843" y="3600757"/>
            <a:ext cx="13356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</a:t>
            </a:r>
            <a:r>
              <a:rPr lang="en-US" sz="800" strike="sngStrike" dirty="0" err="1"/>
              <a:t>responbility</a:t>
            </a:r>
            <a:r>
              <a:rPr lang="en-US" sz="800" strike="sngStrike" dirty="0"/>
              <a:t> first, report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34843" y="3751138"/>
            <a:ext cx="630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FOSTER CITY </a:t>
            </a:r>
            <a:r>
              <a:rPr lang="en-US" strike="sngStrike" dirty="0"/>
              <a:t>emotion </a:t>
            </a:r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  <a:r>
              <a:rPr lang="en-US" dirty="0"/>
              <a:t> FBI:WAR CRIMES/ GENOCIDE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67303" y="4050789"/>
            <a:ext cx="33105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Port 80: Facebook</a:t>
            </a:r>
          </a:p>
          <a:p>
            <a:r>
              <a:rPr lang="en-US" sz="800" dirty="0"/>
              <a:t>	Port 80: Facebook: Groups (2010 KING.INT “Groups”)</a:t>
            </a:r>
          </a:p>
          <a:p>
            <a:r>
              <a:rPr lang="en-US" sz="800" dirty="0"/>
              <a:t>Port 443: </a:t>
            </a:r>
            <a:r>
              <a:rPr lang="en-US" sz="800" dirty="0" err="1"/>
              <a:t>Linkedin</a:t>
            </a:r>
            <a:endParaRPr lang="en-US" sz="800" dirty="0"/>
          </a:p>
          <a:p>
            <a:r>
              <a:rPr lang="en-US" sz="800" dirty="0"/>
              <a:t>[x] no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 flipV="1">
            <a:off x="5605243" y="4120470"/>
            <a:ext cx="3172582" cy="515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215919" y="3121253"/>
            <a:ext cx="6028730" cy="1376605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399" y="4068319"/>
            <a:ext cx="792831" cy="8628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977" y="3994538"/>
            <a:ext cx="717042" cy="936676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1097920" y="3994761"/>
            <a:ext cx="1726192" cy="69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749095" y="3964885"/>
            <a:ext cx="1056786" cy="966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5644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852" y="2650280"/>
            <a:ext cx="2319193" cy="149479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2109153" y="2612411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93358" y="3168465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  <a:r>
              <a:rPr lang="en-US" dirty="0"/>
              <a:t>.</a:t>
            </a:r>
            <a:r>
              <a:rPr lang="en-US" strike="sngStrike" dirty="0"/>
              <a:t>school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6287" y="26083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93358" y="3745862"/>
            <a:ext cx="42832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TV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0379" y="3736394"/>
            <a:ext cx="115467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&amp; PERSON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34269" y="2566338"/>
            <a:ext cx="149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nonPoliceTRX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7072920" y="25638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2023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349878" y="2608313"/>
            <a:ext cx="1428269" cy="1482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89572" y="2650280"/>
            <a:ext cx="2596976" cy="144089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314746" y="2891466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Glu</a:t>
            </a:r>
            <a:endParaRPr lang="en-US" strike="sngStrike" dirty="0"/>
          </a:p>
          <a:p>
            <a:r>
              <a:rPr lang="en-US" strike="sngStrike" dirty="0"/>
              <a:t>Moody </a:t>
            </a:r>
            <a:r>
              <a:rPr lang="en-US" strike="sngStrike" dirty="0" err="1"/>
              <a:t>Fincial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9718116" y="2884113"/>
            <a:ext cx="264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Apple </a:t>
            </a:r>
            <a:r>
              <a:rPr lang="en-US" strike="sngStrike" dirty="0" err="1"/>
              <a:t>hr</a:t>
            </a:r>
            <a:r>
              <a:rPr lang="en-US" strike="sngStrike" dirty="0"/>
              <a:t>: stickers Jack </a:t>
            </a:r>
            <a:r>
              <a:rPr lang="en-US" strike="sngStrike" dirty="0" err="1"/>
              <a:t>aws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242109" y="2845299"/>
            <a:ext cx="67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PAUL</a:t>
            </a:r>
          </a:p>
        </p:txBody>
      </p:sp>
      <p:cxnSp>
        <p:nvCxnSpPr>
          <p:cNvPr id="26" name="Straight Connector 25"/>
          <p:cNvCxnSpPr>
            <a:endCxn id="18" idx="3"/>
          </p:cNvCxnSpPr>
          <p:nvPr/>
        </p:nvCxnSpPr>
        <p:spPr>
          <a:xfrm flipV="1">
            <a:off x="7399291" y="2748522"/>
            <a:ext cx="326372" cy="504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204886" y="3068779"/>
            <a:ext cx="4040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48731" y="5054630"/>
            <a:ext cx="23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10:26AM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68313" y="5239296"/>
            <a:ext cx="5885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School </a:t>
            </a:r>
            <a:r>
              <a:rPr lang="en-US" dirty="0" err="1"/>
              <a:t>Schooter</a:t>
            </a:r>
            <a:r>
              <a:rPr lang="en-US" dirty="0"/>
              <a:t>  no security at front door 1987</a:t>
            </a:r>
          </a:p>
          <a:p>
            <a:r>
              <a:rPr lang="en-US" dirty="0"/>
              <a:t>	41.000.marx.SCREEN.WW2.</a:t>
            </a:r>
            <a:r>
              <a:rPr lang="en-US" sz="800" strike="sngStrike" dirty="0"/>
              <a:t>eva.braun/</a:t>
            </a:r>
            <a:r>
              <a:rPr lang="en-US" sz="800" strike="sngStrike" dirty="0" err="1"/>
              <a:t>adolfh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hilter</a:t>
            </a:r>
            <a:endParaRPr lang="en-US" sz="800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2164259" y="2654742"/>
            <a:ext cx="1796214" cy="144089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716" y="5702197"/>
            <a:ext cx="1241872" cy="96866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0" y="2034183"/>
            <a:ext cx="1356273" cy="9025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96" y="2017638"/>
            <a:ext cx="1406882" cy="936216"/>
          </a:xfrm>
          <a:prstGeom prst="rect">
            <a:avLst/>
          </a:prstGeom>
        </p:spPr>
      </p:pic>
      <p:sp>
        <p:nvSpPr>
          <p:cNvPr id="36" name="Oval 35"/>
          <p:cNvSpPr/>
          <p:nvPr/>
        </p:nvSpPr>
        <p:spPr>
          <a:xfrm>
            <a:off x="3571605" y="2034183"/>
            <a:ext cx="988038" cy="84993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3748731" y="2034183"/>
            <a:ext cx="316893" cy="451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70830" y="2425689"/>
            <a:ext cx="9140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Radius 0.125.eval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47567" y="1961730"/>
            <a:ext cx="4243421" cy="100813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80955" y="2118378"/>
            <a:ext cx="1349951" cy="726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055480" y="2110550"/>
            <a:ext cx="1349951" cy="726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2344178" y="5562461"/>
            <a:ext cx="1151872" cy="101133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86077" y="1383722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48" name="Rectangle 47"/>
          <p:cNvSpPr/>
          <p:nvPr/>
        </p:nvSpPr>
        <p:spPr>
          <a:xfrm>
            <a:off x="5349898" y="1268616"/>
            <a:ext cx="14922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nonPoliceTRX</a:t>
            </a:r>
            <a:endParaRPr lang="en-US" b="1" dirty="0"/>
          </a:p>
          <a:p>
            <a:r>
              <a:rPr lang="en-US" b="1" strike="sngStrike" dirty="0" err="1"/>
              <a:t>ext</a:t>
            </a:r>
            <a:endParaRPr lang="en-US" strike="sngStrike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325852" y="1753054"/>
            <a:ext cx="738160" cy="506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277232" y="1753054"/>
            <a:ext cx="1122059" cy="672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701599" y="2033408"/>
            <a:ext cx="236587" cy="31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581907" y="1456480"/>
            <a:ext cx="1692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</a:t>
            </a:r>
          </a:p>
        </p:txBody>
      </p:sp>
      <p:sp>
        <p:nvSpPr>
          <p:cNvPr id="57" name="Cube 56"/>
          <p:cNvSpPr/>
          <p:nvPr/>
        </p:nvSpPr>
        <p:spPr>
          <a:xfrm>
            <a:off x="8081319" y="1456480"/>
            <a:ext cx="642551" cy="2965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58" name="Oval 57"/>
          <p:cNvSpPr/>
          <p:nvPr/>
        </p:nvSpPr>
        <p:spPr>
          <a:xfrm>
            <a:off x="8911138" y="1175657"/>
            <a:ext cx="415334" cy="392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9" name="Oval 58"/>
          <p:cNvSpPr/>
          <p:nvPr/>
        </p:nvSpPr>
        <p:spPr>
          <a:xfrm>
            <a:off x="8911138" y="1526195"/>
            <a:ext cx="415334" cy="392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502346" y="1372022"/>
            <a:ext cx="215770" cy="2327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9518819" y="1586207"/>
            <a:ext cx="215770" cy="2327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9457398" y="1261742"/>
            <a:ext cx="389975" cy="69998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314746" y="2033408"/>
            <a:ext cx="226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 10:36AM</a:t>
            </a:r>
          </a:p>
          <a:p>
            <a:r>
              <a:rPr lang="en-US" dirty="0"/>
              <a:t>Firetruck</a:t>
            </a:r>
          </a:p>
        </p:txBody>
      </p:sp>
      <p:cxnSp>
        <p:nvCxnSpPr>
          <p:cNvPr id="65" name="Straight Connector 64"/>
          <p:cNvCxnSpPr>
            <a:stCxn id="63" idx="0"/>
          </p:cNvCxnSpPr>
          <p:nvPr/>
        </p:nvCxnSpPr>
        <p:spPr>
          <a:xfrm flipV="1">
            <a:off x="9449223" y="1261742"/>
            <a:ext cx="398150" cy="771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694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7291449" y="4685414"/>
            <a:ext cx="348586" cy="17161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99" y="1324767"/>
            <a:ext cx="2143125" cy="2143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337" y="1416727"/>
            <a:ext cx="2076450" cy="22002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45824" y="4500748"/>
            <a:ext cx="2411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</a:t>
            </a:r>
            <a:r>
              <a:rPr lang="en-US" strike="sngStrike" dirty="0" err="1"/>
              <a:t>ghoeho</a:t>
            </a:r>
            <a:r>
              <a:rPr lang="en-US" strike="sngStrike" dirty="0"/>
              <a:t>(</a:t>
            </a:r>
            <a:r>
              <a:rPr lang="en-US" strike="sngStrike" dirty="0" err="1"/>
              <a:t>knuckraker</a:t>
            </a:r>
            <a:r>
              <a:rPr lang="en-US" strike="sngStrike" dirty="0"/>
              <a:t>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3245824" y="5017035"/>
            <a:ext cx="8857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83715" y="4822904"/>
            <a:ext cx="1392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Sung Gov.</a:t>
            </a:r>
            <a:r>
              <a:rPr lang="en-US" sz="800" strike="sngStrike" dirty="0"/>
              <a:t>(twins)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451763" y="4822904"/>
            <a:ext cx="250866" cy="194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4980027" y="3539744"/>
            <a:ext cx="1836410" cy="1858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80473" y="4059547"/>
            <a:ext cx="206415" cy="247179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9558993" y="4685415"/>
            <a:ext cx="1920434" cy="950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521" y="3750774"/>
            <a:ext cx="983143" cy="122770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360" y="1794853"/>
            <a:ext cx="2505075" cy="1819275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 flipH="1">
            <a:off x="10770919" y="3912496"/>
            <a:ext cx="95003" cy="1279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58" y="3429717"/>
            <a:ext cx="1707703" cy="113639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1689" y="1562891"/>
            <a:ext cx="3983002" cy="2953756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080166" y="1638794"/>
            <a:ext cx="3016333" cy="33782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3337" y="5128451"/>
            <a:ext cx="989256" cy="112242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3088945" y="4919969"/>
            <a:ext cx="1105356" cy="13309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3966358" y="2969729"/>
            <a:ext cx="2336415" cy="1424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048" y="5720808"/>
            <a:ext cx="1281135" cy="849448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4785179" y="5272711"/>
            <a:ext cx="653780" cy="14754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841102" y="4794493"/>
            <a:ext cx="963238" cy="7954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8057721" y="4510620"/>
            <a:ext cx="1110980" cy="22540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Shad Park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80747" y="5084524"/>
            <a:ext cx="97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000.INT.</a:t>
            </a:r>
            <a:r>
              <a:rPr lang="en-US" sz="800" strike="sngStrike" dirty="0"/>
              <a:t>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697683" y="4947034"/>
            <a:ext cx="89530" cy="145456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669259" y="4712749"/>
            <a:ext cx="107917" cy="167245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959799" y="4998131"/>
            <a:ext cx="273893" cy="30412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086672" y="5148983"/>
            <a:ext cx="273893" cy="30412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6956888" y="5236585"/>
            <a:ext cx="273893" cy="30412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736019" y="49885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6736019" y="5120149"/>
            <a:ext cx="194704" cy="88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841102" y="5587933"/>
            <a:ext cx="1112893" cy="47121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280893" y="4766427"/>
            <a:ext cx="574782" cy="398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7858310" y="6068126"/>
            <a:ext cx="348586" cy="44720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7360297" y="4155577"/>
            <a:ext cx="672306" cy="2136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461210" y="5283049"/>
            <a:ext cx="7569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marx</a:t>
            </a:r>
            <a:r>
              <a:rPr lang="en-US" sz="800" strike="sngStrike" dirty="0"/>
              <a:t>(playboy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1154741" y="4873183"/>
            <a:ext cx="18389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Reenactment: She ran over your </a:t>
            </a:r>
            <a:r>
              <a:rPr lang="en-US" sz="800" strike="sngStrike" dirty="0" err="1"/>
              <a:t>bicyles</a:t>
            </a:r>
            <a:endParaRPr lang="en-US" sz="800" strike="sngStrike" dirty="0"/>
          </a:p>
          <a:p>
            <a:r>
              <a:rPr lang="en-US" sz="800" strike="sngStrike" dirty="0"/>
              <a:t>She Should pay $100</a:t>
            </a:r>
          </a:p>
          <a:p>
            <a:r>
              <a:rPr lang="en-US" dirty="0"/>
              <a:t>…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895540" y="3589330"/>
            <a:ext cx="1907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Reenactment: $payed and </a:t>
            </a:r>
            <a:r>
              <a:rPr lang="en-US" sz="800" strike="sngStrike" dirty="0" err="1"/>
              <a:t>ditn</a:t>
            </a:r>
            <a:r>
              <a:rPr lang="en-US" sz="800" strike="sngStrike" dirty="0"/>
              <a:t> not pay….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10" y="6256602"/>
            <a:ext cx="332985" cy="491549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1102699" y="6250876"/>
            <a:ext cx="1257442" cy="319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733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8" y="1807289"/>
            <a:ext cx="2162175" cy="1524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886570" y="2105880"/>
            <a:ext cx="1060429" cy="613570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46902" y="3308032"/>
            <a:ext cx="19145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Polizei</a:t>
            </a:r>
            <a:r>
              <a:rPr lang="en-US" dirty="0"/>
              <a:t> Hr. </a:t>
            </a:r>
            <a:r>
              <a:rPr lang="en-US" dirty="0" err="1"/>
              <a:t>Hoelzer</a:t>
            </a:r>
            <a:endParaRPr lang="en-US" dirty="0"/>
          </a:p>
          <a:p>
            <a:r>
              <a:rPr lang="en-US" dirty="0" err="1"/>
              <a:t>Linkenheim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39491" y="2719450"/>
            <a:ext cx="8554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 MLK(x/y Metz/</a:t>
            </a:r>
            <a:r>
              <a:rPr lang="en-US" dirty="0" err="1"/>
              <a:t>Blackhawk.beringer</a:t>
            </a:r>
            <a:r>
              <a:rPr lang="en-US" dirty="0"/>
              <a:t>: Throw your baby away I will make you a new one)</a:t>
            </a:r>
          </a:p>
          <a:p>
            <a:r>
              <a:rPr lang="en-US" strike="sngStrike" dirty="0" err="1"/>
              <a:t>Male,Blond</a:t>
            </a:r>
            <a:r>
              <a:rPr lang="en-US" strike="sngStrike" dirty="0"/>
              <a:t>, Overweight Himmler, </a:t>
            </a:r>
            <a:r>
              <a:rPr lang="en-US" strike="sngStrike" dirty="0" err="1"/>
              <a:t>Bulder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4794422" y="2312720"/>
            <a:ext cx="422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 MLK(G.God.WW2.NURNBERG TARILS)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139514" y="2312720"/>
            <a:ext cx="778475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56319" y="3610116"/>
            <a:ext cx="13708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tyson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Astormonie</a:t>
            </a:r>
            <a:endParaRPr lang="en-US" sz="800" strike="sngStrike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4139514" y="2682052"/>
            <a:ext cx="0" cy="1519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58" y="3963288"/>
            <a:ext cx="2108139" cy="118055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005" y="4058165"/>
            <a:ext cx="1108108" cy="73739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273" y="3963289"/>
            <a:ext cx="1774063" cy="1180558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5480226" y="4058165"/>
            <a:ext cx="3388388" cy="9425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511113" y="2904115"/>
            <a:ext cx="7326239" cy="49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546389" y="3936281"/>
            <a:ext cx="4914923" cy="12075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661212" y="3018041"/>
            <a:ext cx="716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hip hop girl</a:t>
            </a:r>
          </a:p>
          <a:p>
            <a:r>
              <a:rPr lang="en-US" sz="900" strike="sngStrike" dirty="0" err="1"/>
              <a:t>Raper</a:t>
            </a:r>
            <a:r>
              <a:rPr lang="en-US" sz="900" strike="sngStrike" dirty="0"/>
              <a:t> girl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8075" y="3076729"/>
            <a:ext cx="399380" cy="32645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9477632" y="3076729"/>
            <a:ext cx="1606379" cy="384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982" y="1391732"/>
            <a:ext cx="1137473" cy="1137473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 flipV="1">
            <a:off x="9774195" y="3589721"/>
            <a:ext cx="210064" cy="6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4139514" y="1937277"/>
            <a:ext cx="5338118" cy="591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997487" y="232261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477632" y="4198582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Assuemed</a:t>
            </a:r>
            <a:r>
              <a:rPr lang="en-US" dirty="0"/>
              <a:t>: docs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281724" y="4724908"/>
            <a:ext cx="2410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Throw your baby away 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313" y="4966533"/>
            <a:ext cx="2857185" cy="1608446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8930397" y="6510326"/>
            <a:ext cx="1232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 will make 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480905" y="6632654"/>
            <a:ext cx="1491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Ss</a:t>
            </a:r>
            <a:r>
              <a:rPr lang="en-US" sz="800" strike="sngStrike" dirty="0"/>
              <a:t>: He Sex and make a new one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432750" y="650042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4" name="Oval 53"/>
          <p:cNvSpPr/>
          <p:nvPr/>
        </p:nvSpPr>
        <p:spPr>
          <a:xfrm>
            <a:off x="3997487" y="1216332"/>
            <a:ext cx="796935" cy="720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1</a:t>
            </a:r>
          </a:p>
        </p:txBody>
      </p:sp>
      <p:sp>
        <p:nvSpPr>
          <p:cNvPr id="58" name="Oval 57"/>
          <p:cNvSpPr/>
          <p:nvPr/>
        </p:nvSpPr>
        <p:spPr>
          <a:xfrm>
            <a:off x="2213862" y="5467127"/>
            <a:ext cx="796935" cy="72094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2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3481555" y="4668584"/>
            <a:ext cx="4302637" cy="12545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3414584" y="2871850"/>
            <a:ext cx="1019355" cy="30513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246018" y="5792779"/>
            <a:ext cx="26516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Kennst</a:t>
            </a:r>
            <a:r>
              <a:rPr lang="en-US" sz="800" strike="sngStrike" dirty="0"/>
              <a:t> du </a:t>
            </a:r>
            <a:r>
              <a:rPr lang="en-US" sz="800" strike="sngStrike" dirty="0" err="1"/>
              <a:t>mich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noch</a:t>
            </a:r>
            <a:r>
              <a:rPr lang="en-US" sz="800" strike="sngStrike" dirty="0"/>
              <a:t>? (</a:t>
            </a:r>
            <a:r>
              <a:rPr lang="en-US" sz="800" strike="sngStrike" dirty="0" err="1"/>
              <a:t>trnal</a:t>
            </a:r>
            <a:r>
              <a:rPr lang="en-US" sz="800" strike="sngStrike" dirty="0"/>
              <a:t>) do you know me</a:t>
            </a:r>
          </a:p>
          <a:p>
            <a:r>
              <a:rPr lang="en-US" sz="800" strike="sngStrike" dirty="0"/>
              <a:t>Arm(</a:t>
            </a:r>
            <a:r>
              <a:rPr lang="en-US" sz="800" strike="sngStrike" dirty="0" err="1"/>
              <a:t>bruster</a:t>
            </a:r>
            <a:r>
              <a:rPr lang="en-US" sz="800" strike="sngStrike" dirty="0"/>
              <a:t>) 0.1 </a:t>
            </a:r>
            <a:r>
              <a:rPr lang="en-US" sz="800" strike="sngStrike" dirty="0" err="1"/>
              <a:t>nonPoliceSexAbu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brust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brest</a:t>
            </a:r>
            <a:r>
              <a:rPr lang="en-US" sz="800" strike="sngStrike" dirty="0"/>
              <a:t>)</a:t>
            </a:r>
          </a:p>
          <a:p>
            <a:r>
              <a:rPr lang="en-US" sz="800" dirty="0" err="1"/>
              <a:t>AstromonY</a:t>
            </a:r>
            <a:r>
              <a:rPr lang="en-US" sz="800" dirty="0"/>
              <a:t>: </a:t>
            </a:r>
          </a:p>
          <a:p>
            <a:r>
              <a:rPr lang="en-US" sz="800" dirty="0"/>
              <a:t>Phil(?): </a:t>
            </a:r>
            <a:r>
              <a:rPr lang="en-US" sz="800" strike="sngStrike" dirty="0"/>
              <a:t>native </a:t>
            </a:r>
            <a:r>
              <a:rPr lang="en-US" sz="800" strike="sngStrike" dirty="0" err="1"/>
              <a:t>americn</a:t>
            </a:r>
            <a:r>
              <a:rPr lang="en-US" sz="800" strike="sngStrike" dirty="0"/>
              <a:t> dream cast </a:t>
            </a:r>
          </a:p>
          <a:p>
            <a:r>
              <a:rPr lang="en-US" sz="800" dirty="0"/>
              <a:t>	</a:t>
            </a:r>
            <a:r>
              <a:rPr lang="en-US" sz="800" strike="sngStrike" dirty="0"/>
              <a:t>native American </a:t>
            </a:r>
            <a:r>
              <a:rPr lang="en-US" sz="800" strike="sngStrike" dirty="0" err="1"/>
              <a:t>scarioo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apprment</a:t>
            </a:r>
            <a:endParaRPr lang="en-US" sz="800" strike="sngStrike" dirty="0"/>
          </a:p>
          <a:p>
            <a:r>
              <a:rPr lang="en-US" sz="800" strike="sngStrike" dirty="0"/>
              <a:t>HOMCIE:IS-A-BELL: </a:t>
            </a:r>
            <a:r>
              <a:rPr lang="en-US" sz="800" strike="sngStrike" dirty="0" err="1"/>
              <a:t>issable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introcues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arbuster</a:t>
            </a:r>
            <a:r>
              <a:rPr lang="en-US" sz="800" strike="sngStrike" dirty="0"/>
              <a:t>[]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76184" y="1216332"/>
            <a:ext cx="1636145" cy="3604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62963" y="1576122"/>
            <a:ext cx="1183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Assmed:greek</a:t>
            </a:r>
            <a:r>
              <a:rPr lang="en-US" sz="800" dirty="0"/>
              <a:t> </a:t>
            </a:r>
            <a:r>
              <a:rPr lang="en-US" sz="800" dirty="0" err="1"/>
              <a:t>mytholgy</a:t>
            </a:r>
            <a:endParaRPr lang="en-US" sz="800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3777" y="5819551"/>
            <a:ext cx="1302984" cy="494022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3997487" y="5792779"/>
            <a:ext cx="3972621" cy="8309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4203403" y="5780238"/>
            <a:ext cx="3536775" cy="862681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5-Point Star 66"/>
          <p:cNvSpPr/>
          <p:nvPr/>
        </p:nvSpPr>
        <p:spPr>
          <a:xfrm>
            <a:off x="1112108" y="1391732"/>
            <a:ext cx="247135" cy="121939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5-Point Star 71"/>
          <p:cNvSpPr/>
          <p:nvPr/>
        </p:nvSpPr>
        <p:spPr>
          <a:xfrm>
            <a:off x="1381066" y="1386859"/>
            <a:ext cx="305209" cy="181401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5-Point Star 72"/>
          <p:cNvSpPr/>
          <p:nvPr/>
        </p:nvSpPr>
        <p:spPr>
          <a:xfrm>
            <a:off x="1865366" y="1258726"/>
            <a:ext cx="237933" cy="225944"/>
          </a:xfrm>
          <a:prstGeom prst="star5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Arrow Connector 73"/>
          <p:cNvCxnSpPr>
            <a:endCxn id="72" idx="2"/>
          </p:cNvCxnSpPr>
          <p:nvPr/>
        </p:nvCxnSpPr>
        <p:spPr>
          <a:xfrm flipH="1" flipV="1">
            <a:off x="1439356" y="1568260"/>
            <a:ext cx="6034948" cy="461981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72" idx="4"/>
            <a:endCxn id="47" idx="2"/>
          </p:cNvCxnSpPr>
          <p:nvPr/>
        </p:nvCxnSpPr>
        <p:spPr>
          <a:xfrm>
            <a:off x="1686275" y="1456148"/>
            <a:ext cx="2453238" cy="123580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endCxn id="62" idx="1"/>
          </p:cNvCxnSpPr>
          <p:nvPr/>
        </p:nvCxnSpPr>
        <p:spPr>
          <a:xfrm flipH="1">
            <a:off x="976184" y="1323473"/>
            <a:ext cx="1828404" cy="73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47" idx="3"/>
          </p:cNvCxnSpPr>
          <p:nvPr/>
        </p:nvCxnSpPr>
        <p:spPr>
          <a:xfrm flipV="1">
            <a:off x="4281539" y="1752611"/>
            <a:ext cx="5597688" cy="754673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0939805" y="233549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86" name="Straight Arrow Connector 85"/>
          <p:cNvCxnSpPr>
            <a:endCxn id="84" idx="1"/>
          </p:cNvCxnSpPr>
          <p:nvPr/>
        </p:nvCxnSpPr>
        <p:spPr>
          <a:xfrm>
            <a:off x="10577765" y="2319689"/>
            <a:ext cx="362040" cy="200472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1048683" y="2241980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Where is my child?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1836259" y="3371561"/>
            <a:ext cx="54127" cy="43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16" idx="1"/>
          </p:cNvCxnSpPr>
          <p:nvPr/>
        </p:nvCxnSpPr>
        <p:spPr>
          <a:xfrm flipV="1">
            <a:off x="1823425" y="2412665"/>
            <a:ext cx="1063145" cy="102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54110" y="3228009"/>
            <a:ext cx="787725" cy="7336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0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4139513" y="3589721"/>
            <a:ext cx="2765134" cy="978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4994102" y="1169838"/>
            <a:ext cx="36289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MLK(G.God.WW2.NURNBERG TARILS</a:t>
            </a:r>
          </a:p>
          <a:p>
            <a:r>
              <a:rPr lang="en-US" b="1" strike="sngStrike" dirty="0"/>
              <a:t>“PIANO”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70" y="1418208"/>
            <a:ext cx="262022" cy="393145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605" y="1573911"/>
            <a:ext cx="111523" cy="246680"/>
          </a:xfrm>
          <a:prstGeom prst="rect">
            <a:avLst/>
          </a:prstGeom>
        </p:spPr>
      </p:pic>
      <p:cxnSp>
        <p:nvCxnSpPr>
          <p:cNvPr id="100" name="Straight Connector 99"/>
          <p:cNvCxnSpPr>
            <a:stCxn id="96" idx="2"/>
          </p:cNvCxnSpPr>
          <p:nvPr/>
        </p:nvCxnSpPr>
        <p:spPr>
          <a:xfrm flipH="1" flipV="1">
            <a:off x="5813722" y="1456148"/>
            <a:ext cx="994851" cy="3600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811998" y="651151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103" name="Rectangle 102"/>
          <p:cNvSpPr/>
          <p:nvPr/>
        </p:nvSpPr>
        <p:spPr>
          <a:xfrm rot="2424984">
            <a:off x="3626003" y="5161455"/>
            <a:ext cx="152652" cy="53293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083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699" y="1324767"/>
            <a:ext cx="2143125" cy="21431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337" y="1416727"/>
            <a:ext cx="2076450" cy="2200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390659" y="2026997"/>
            <a:ext cx="3587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>
                <a:solidFill>
                  <a:srgbClr val="121212"/>
                </a:solidFill>
                <a:effectLst/>
                <a:latin typeface="Lato-Black"/>
              </a:rPr>
              <a:t>1987 Huffy USA 50 Racing bmx</a:t>
            </a:r>
            <a:endParaRPr lang="en-US" b="1" i="0" dirty="0">
              <a:solidFill>
                <a:srgbClr val="121212"/>
              </a:solidFill>
              <a:effectLst/>
              <a:latin typeface="Lato-Black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788" y="2605880"/>
            <a:ext cx="1563522" cy="10143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69143" y="2280366"/>
            <a:ext cx="2776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 BANK INDIA GOLD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195" y="2516864"/>
            <a:ext cx="1033392" cy="137785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457183" y="2464030"/>
            <a:ext cx="1622804" cy="135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079524" y="2026997"/>
            <a:ext cx="4399006" cy="253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5802" y="3929835"/>
            <a:ext cx="2525515" cy="2631853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3909141" y="5566875"/>
            <a:ext cx="1127486" cy="134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3472249" y="5498757"/>
            <a:ext cx="195201" cy="17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472249" y="4955196"/>
            <a:ext cx="420129" cy="508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92378" y="505391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84" y="5807676"/>
            <a:ext cx="647623" cy="6476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53" y="5799772"/>
            <a:ext cx="655527" cy="65552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862216" y="5821654"/>
            <a:ext cx="1546097" cy="655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26547" y="5525203"/>
            <a:ext cx="1546097" cy="655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838945" y="5245761"/>
            <a:ext cx="1381964" cy="4555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3593" y="645529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90621" y="654520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peole</a:t>
            </a:r>
            <a:r>
              <a:rPr lang="en-US" dirty="0"/>
              <a:t> missing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028825" y="4758624"/>
            <a:ext cx="37671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IPX.INT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51" y="3583791"/>
            <a:ext cx="1257167" cy="70401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749" y="4331771"/>
            <a:ext cx="1139743" cy="85370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913593" y="3462265"/>
            <a:ext cx="502075" cy="16766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302409" y="3463320"/>
            <a:ext cx="1134449" cy="1382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13472" y="3974304"/>
            <a:ext cx="3330116" cy="258738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057" y="3330209"/>
            <a:ext cx="573586" cy="573586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10960443" y="3113044"/>
            <a:ext cx="1183145" cy="917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15486" y="3127140"/>
            <a:ext cx="1444957" cy="949010"/>
          </a:xfrm>
          <a:prstGeom prst="rect">
            <a:avLst/>
          </a:prstGeom>
        </p:spPr>
      </p:pic>
      <p:sp>
        <p:nvSpPr>
          <p:cNvPr id="58" name="Oval 57"/>
          <p:cNvSpPr/>
          <p:nvPr/>
        </p:nvSpPr>
        <p:spPr>
          <a:xfrm>
            <a:off x="8920735" y="2967361"/>
            <a:ext cx="123500" cy="1597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9" name="Oval 58"/>
          <p:cNvSpPr/>
          <p:nvPr/>
        </p:nvSpPr>
        <p:spPr>
          <a:xfrm>
            <a:off x="8880281" y="3135952"/>
            <a:ext cx="137968" cy="2504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103628" y="2363809"/>
            <a:ext cx="532251" cy="86517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9430923" y="2868293"/>
            <a:ext cx="189909" cy="178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9415876" y="3052147"/>
            <a:ext cx="255525" cy="3342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endCxn id="60" idx="3"/>
          </p:cNvCxnSpPr>
          <p:nvPr/>
        </p:nvCxnSpPr>
        <p:spPr>
          <a:xfrm flipV="1">
            <a:off x="9279924" y="2796398"/>
            <a:ext cx="355955" cy="5899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885405" y="2605880"/>
            <a:ext cx="2321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 want </a:t>
            </a:r>
            <a:r>
              <a:rPr lang="en-US" dirty="0" err="1"/>
              <a:t>kokain</a:t>
            </a:r>
            <a:r>
              <a:rPr lang="en-US" dirty="0"/>
              <a:t> 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pronc</a:t>
            </a:r>
            <a:r>
              <a:rPr lang="en-US" sz="800" strike="sngStrike" dirty="0"/>
              <a:t>. </a:t>
            </a:r>
            <a:r>
              <a:rPr lang="en-US" sz="800" strike="sngStrike" dirty="0" err="1"/>
              <a:t>leveeis</a:t>
            </a:r>
            <a:r>
              <a:rPr lang="en-US" sz="800" strike="sngStrike" dirty="0"/>
              <a:t>)</a:t>
            </a:r>
          </a:p>
        </p:txBody>
      </p:sp>
      <p:cxnSp>
        <p:nvCxnSpPr>
          <p:cNvPr id="67" name="Straight Connector 66"/>
          <p:cNvCxnSpPr>
            <a:stCxn id="64" idx="1"/>
          </p:cNvCxnSpPr>
          <p:nvPr/>
        </p:nvCxnSpPr>
        <p:spPr>
          <a:xfrm>
            <a:off x="9885405" y="2790546"/>
            <a:ext cx="1631092" cy="5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609583" y="2616430"/>
            <a:ext cx="1622804" cy="135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040752" y="2708106"/>
            <a:ext cx="1614981" cy="957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169787" y="5053914"/>
            <a:ext cx="1836494" cy="799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60" idx="1"/>
            <a:endCxn id="60" idx="3"/>
          </p:cNvCxnSpPr>
          <p:nvPr/>
        </p:nvCxnSpPr>
        <p:spPr>
          <a:xfrm>
            <a:off x="9103628" y="2796398"/>
            <a:ext cx="53225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549930" y="3278654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[x] no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548184" y="1324767"/>
            <a:ext cx="203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41.CPVA.§187.PREA</a:t>
            </a:r>
          </a:p>
          <a:p>
            <a:r>
              <a:rPr lang="en-US" b="1" dirty="0"/>
              <a:t>“</a:t>
            </a:r>
            <a:r>
              <a:rPr lang="en-US" b="1" dirty="0" err="1"/>
              <a:t>Pricipals</a:t>
            </a:r>
            <a:r>
              <a:rPr lang="en-US" b="1" dirty="0"/>
              <a:t> Office”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638" y="1253445"/>
            <a:ext cx="978424" cy="1181671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9525877" y="2716163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Redhair</a:t>
            </a:r>
            <a:endParaRPr lang="en-US" sz="800" strike="sngStrike" dirty="0"/>
          </a:p>
          <a:p>
            <a:r>
              <a:rPr lang="en-US" sz="800" strike="sngStrike" dirty="0" err="1"/>
              <a:t>Redhouse</a:t>
            </a:r>
            <a:endParaRPr lang="en-US" sz="800" strike="sngStrike" dirty="0"/>
          </a:p>
          <a:p>
            <a:r>
              <a:rPr lang="en-US" sz="800" strike="sngStrike" dirty="0"/>
              <a:t>Al </a:t>
            </a:r>
            <a:r>
              <a:rPr lang="en-US" sz="800" strike="sngStrike" dirty="0" err="1"/>
              <a:t>kaida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trukish</a:t>
            </a:r>
            <a:r>
              <a:rPr lang="en-US" sz="800" strike="sngStrike" dirty="0"/>
              <a:t>)</a:t>
            </a:r>
          </a:p>
        </p:txBody>
      </p:sp>
      <p:cxnSp>
        <p:nvCxnSpPr>
          <p:cNvPr id="84" name="Straight Arrow Connector 83"/>
          <p:cNvCxnSpPr>
            <a:stCxn id="60" idx="2"/>
          </p:cNvCxnSpPr>
          <p:nvPr/>
        </p:nvCxnSpPr>
        <p:spPr>
          <a:xfrm>
            <a:off x="9369754" y="3228986"/>
            <a:ext cx="1355911" cy="244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108" y="1233130"/>
            <a:ext cx="1019175" cy="1228725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 rot="2424984">
            <a:off x="3626003" y="5161455"/>
            <a:ext cx="152652" cy="53293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3494202" y="3564721"/>
            <a:ext cx="1265539" cy="58477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Boys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976210" y="4030662"/>
            <a:ext cx="76541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Lets Go §Theft[0]</a:t>
            </a:r>
          </a:p>
          <a:p>
            <a:r>
              <a:rPr lang="en-US" dirty="0"/>
              <a:t>	§Theft[1] $20x2 to the movies, do you have money? Ata the park</a:t>
            </a:r>
          </a:p>
          <a:p>
            <a:r>
              <a:rPr lang="en-US" dirty="0"/>
              <a:t>Does he have </a:t>
            </a:r>
            <a:r>
              <a:rPr lang="en-US" dirty="0" err="1"/>
              <a:t>somethogn</a:t>
            </a:r>
            <a:r>
              <a:rPr lang="en-US" dirty="0"/>
              <a:t> to eat? Who has </a:t>
            </a:r>
            <a:r>
              <a:rPr lang="en-US" dirty="0" err="1"/>
              <a:t>someth</a:t>
            </a:r>
            <a:r>
              <a:rPr lang="en-US" dirty="0"/>
              <a:t> to eat? Lets to </a:t>
            </a:r>
            <a:r>
              <a:rPr lang="en-US" dirty="0" err="1"/>
              <a:t>to</a:t>
            </a:r>
            <a:r>
              <a:rPr lang="en-US" dirty="0"/>
              <a:t> his house.?</a:t>
            </a:r>
          </a:p>
          <a:p>
            <a:r>
              <a:rPr lang="en-US" dirty="0"/>
              <a:t>25Y who are these people?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4686010" y="4309716"/>
            <a:ext cx="1265539" cy="58477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Boys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3569849" y="3617002"/>
            <a:ext cx="755016" cy="67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4594926" y="4283603"/>
            <a:ext cx="1475143" cy="824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6157270" y="4758624"/>
            <a:ext cx="6211844" cy="3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561854" y="5072073"/>
            <a:ext cx="2022657" cy="9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890852" y="4307324"/>
            <a:ext cx="10534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-1 </a:t>
            </a:r>
            <a:r>
              <a:rPr lang="en-US" sz="900" strike="sngStrike" dirty="0" err="1"/>
              <a:t>Wook</a:t>
            </a:r>
            <a:r>
              <a:rPr lang="en-US" sz="900" strike="sngStrike" dirty="0"/>
              <a:t> or Month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8549930" y="4955196"/>
            <a:ext cx="3213713" cy="1902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933068" y="3720215"/>
            <a:ext cx="6877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going home? </a:t>
            </a:r>
            <a:r>
              <a:rPr lang="en-US" dirty="0" err="1"/>
              <a:t>Bicycel</a:t>
            </a:r>
            <a:r>
              <a:rPr lang="en-US" dirty="0"/>
              <a:t> had bun offer (slide 17)</a:t>
            </a:r>
          </a:p>
          <a:p>
            <a:r>
              <a:rPr lang="en-US" dirty="0"/>
              <a:t>			</a:t>
            </a:r>
            <a:r>
              <a:rPr lang="en-US" dirty="0" err="1"/>
              <a:t>ryans</a:t>
            </a:r>
            <a:r>
              <a:rPr lang="en-US" dirty="0"/>
              <a:t> </a:t>
            </a:r>
            <a:r>
              <a:rPr lang="en-US" dirty="0" err="1"/>
              <a:t>bicyle</a:t>
            </a:r>
            <a:r>
              <a:rPr lang="en-US" dirty="0"/>
              <a:t> 25Y while/green; left at fence</a:t>
            </a:r>
          </a:p>
        </p:txBody>
      </p:sp>
    </p:spTree>
    <p:extLst>
      <p:ext uri="{BB962C8B-B14F-4D97-AF65-F5344CB8AC3E}">
        <p14:creationId xmlns:p14="http://schemas.microsoft.com/office/powerpoint/2010/main" val="3754120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85" y="1348449"/>
            <a:ext cx="490090" cy="5074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996" y="1475827"/>
            <a:ext cx="404238" cy="22637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445085" y="1237117"/>
            <a:ext cx="834518" cy="618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13893" y="1237117"/>
            <a:ext cx="923579" cy="465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 rot="10800000">
            <a:off x="767542" y="1475827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 rot="10800000">
            <a:off x="767542" y="1475827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39288" y="1702872"/>
            <a:ext cx="10913423" cy="85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rot="10800000">
            <a:off x="792456" y="2038507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 rot="10800000">
            <a:off x="792456" y="2038507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928996" y="1187533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2005 2022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893" y="1944120"/>
            <a:ext cx="343061" cy="46813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56954" y="1913773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Thomas Sister</a:t>
            </a:r>
          </a:p>
          <a:p>
            <a:r>
              <a:rPr lang="en-US" sz="900" dirty="0"/>
              <a:t>Mrs. </a:t>
            </a:r>
            <a:r>
              <a:rPr lang="en-US" sz="900" dirty="0" err="1"/>
              <a:t>Genzer</a:t>
            </a:r>
            <a:endParaRPr lang="en-US" sz="900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767542" y="2408369"/>
            <a:ext cx="10785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rot="10800000">
            <a:off x="826919" y="2543309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rot="10800000">
            <a:off x="826919" y="2543308"/>
            <a:ext cx="617516" cy="26967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673189" y="2490055"/>
            <a:ext cx="365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Federal Atomic Bunkers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186647" y="244365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 action="ppaction://hlinksldjump"/>
              </a:rPr>
              <a:t>Slide 2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8011490" y="2443656"/>
            <a:ext cx="213755" cy="21283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100554" y="2599060"/>
            <a:ext cx="249382" cy="24707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826919" y="2904597"/>
            <a:ext cx="10725792" cy="24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 rot="10800000">
            <a:off x="851833" y="3061089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 rot="10800000">
            <a:off x="851833" y="3061089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851833" y="3473992"/>
            <a:ext cx="10829132" cy="8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728700" y="2973057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Auschwitz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35175" y="2977578"/>
            <a:ext cx="276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Saturday Morning Cartoons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186647" y="2947903"/>
            <a:ext cx="83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Smurfs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193164" y="2952171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HOMICIDE:AUSLAENDER:HOMICIDE:NANA</a:t>
            </a:r>
          </a:p>
          <a:p>
            <a:r>
              <a:rPr lang="en-US" sz="800" strike="sngStrike" dirty="0" err="1"/>
              <a:t>phil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161330" y="3061089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§Public </a:t>
            </a:r>
            <a:r>
              <a:rPr lang="en-US" sz="800" dirty="0" err="1"/>
              <a:t>Distubance</a:t>
            </a:r>
            <a:r>
              <a:rPr lang="en-US" sz="800" dirty="0"/>
              <a:t> 1996</a:t>
            </a:r>
          </a:p>
          <a:p>
            <a:r>
              <a:rPr lang="en-US" sz="800" dirty="0" err="1"/>
              <a:t>PAUL.Pope.St</a:t>
            </a:r>
            <a:r>
              <a:rPr lang="en-US" sz="800" dirty="0"/>
              <a:t>. Martin. </a:t>
            </a:r>
            <a:r>
              <a:rPr lang="en-US" sz="800" dirty="0" err="1"/>
              <a:t>Warschau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738" y="3056351"/>
            <a:ext cx="533017" cy="34265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001" y="3055023"/>
            <a:ext cx="342453" cy="34398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8986969" y="2991335"/>
            <a:ext cx="1349115" cy="500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032297" y="2824431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!MLK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062355" y="3358365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Pouring </a:t>
            </a:r>
            <a:r>
              <a:rPr lang="en-US" sz="800" strike="sngStrike" dirty="0" err="1"/>
              <a:t>luqiero</a:t>
            </a:r>
            <a:r>
              <a:rPr lang="en-US" sz="800" strike="sngStrike" dirty="0"/>
              <a:t>(40cc) for friends </a:t>
            </a:r>
            <a:r>
              <a:rPr lang="en-US" sz="800" strike="sngStrike" dirty="0" err="1"/>
              <a:t>dealth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9543992" y="2908416"/>
            <a:ext cx="1106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strike="sngStrike" dirty="0"/>
              <a:t>translate</a:t>
            </a:r>
            <a:r>
              <a:rPr lang="en-US" sz="800" dirty="0"/>
              <a:t>(♥</a:t>
            </a:r>
            <a:r>
              <a:rPr lang="en-US" sz="800" dirty="0" err="1"/>
              <a:t>lace.larry</a:t>
            </a:r>
            <a:r>
              <a:rPr lang="en-US" sz="800" dirty="0"/>
              <a:t>)</a:t>
            </a: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851833" y="3625876"/>
            <a:ext cx="10725792" cy="24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 rot="10800000">
            <a:off x="876747" y="3782368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/>
          <p:cNvSpPr/>
          <p:nvPr/>
        </p:nvSpPr>
        <p:spPr>
          <a:xfrm rot="10800000">
            <a:off x="876747" y="3782368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876747" y="4195271"/>
            <a:ext cx="10829132" cy="8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753614" y="3694336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Auschwitz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960089" y="3698857"/>
            <a:ext cx="276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Saturday Morning Cartoons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979313" y="3623280"/>
            <a:ext cx="1277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Gummibers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7218078" y="3673450"/>
            <a:ext cx="1949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HOMICIDE:AUSLAENDER:HOMICIDE:NANA</a:t>
            </a:r>
          </a:p>
          <a:p>
            <a:r>
              <a:rPr lang="en-US" sz="800" strike="sngStrike" dirty="0" err="1"/>
              <a:t>phil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186244" y="3782368"/>
            <a:ext cx="15504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§Public </a:t>
            </a:r>
            <a:r>
              <a:rPr lang="en-US" sz="800" dirty="0" err="1"/>
              <a:t>Distubance</a:t>
            </a:r>
            <a:r>
              <a:rPr lang="en-US" sz="800" dirty="0"/>
              <a:t> 1996</a:t>
            </a:r>
          </a:p>
          <a:p>
            <a:r>
              <a:rPr lang="en-US" sz="800" dirty="0" err="1"/>
              <a:t>PAUL.Pope.St</a:t>
            </a:r>
            <a:r>
              <a:rPr lang="en-US" sz="800" dirty="0"/>
              <a:t>. Martin. </a:t>
            </a:r>
            <a:r>
              <a:rPr lang="en-US" sz="800" dirty="0" err="1"/>
              <a:t>Warschau</a:t>
            </a:r>
            <a:endParaRPr lang="en-US" sz="8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652" y="3777630"/>
            <a:ext cx="533017" cy="34265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915" y="3776302"/>
            <a:ext cx="342453" cy="343982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011883" y="3712614"/>
            <a:ext cx="1349115" cy="500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057211" y="354571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!MLK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9087269" y="4079644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Pouring </a:t>
            </a:r>
            <a:r>
              <a:rPr lang="en-US" sz="800" strike="sngStrike" dirty="0" err="1"/>
              <a:t>luqiero</a:t>
            </a:r>
            <a:r>
              <a:rPr lang="en-US" sz="800" strike="sngStrike" dirty="0"/>
              <a:t>(40cc) for friends </a:t>
            </a:r>
            <a:r>
              <a:rPr lang="en-US" sz="800" strike="sngStrike" dirty="0" err="1"/>
              <a:t>dealth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9568906" y="3629695"/>
            <a:ext cx="1106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strike="sngStrike" dirty="0"/>
              <a:t>translate</a:t>
            </a:r>
            <a:r>
              <a:rPr lang="en-US" sz="800" dirty="0"/>
              <a:t>(♥</a:t>
            </a:r>
            <a:r>
              <a:rPr lang="en-US" sz="800" dirty="0" err="1"/>
              <a:t>lace.larry</a:t>
            </a:r>
            <a:r>
              <a:rPr lang="en-US" sz="800" dirty="0"/>
              <a:t>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4340948" y="3915042"/>
            <a:ext cx="815668" cy="2723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Map</a:t>
            </a:r>
          </a:p>
        </p:txBody>
      </p:sp>
    </p:spTree>
    <p:extLst>
      <p:ext uri="{BB962C8B-B14F-4D97-AF65-F5344CB8AC3E}">
        <p14:creationId xmlns:p14="http://schemas.microsoft.com/office/powerpoint/2010/main" val="20842630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108" y="1233130"/>
            <a:ext cx="1019175" cy="1228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454" y="2909985"/>
            <a:ext cx="3839688" cy="28797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94252" y="1344543"/>
            <a:ext cx="123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Bicyel</a:t>
            </a:r>
            <a:r>
              <a:rPr lang="en-US" dirty="0"/>
              <a:t> Cage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08966" y="1847492"/>
            <a:ext cx="1265539" cy="58477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Boys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4547286" y="4030662"/>
            <a:ext cx="2980012" cy="1010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999" y="2714735"/>
            <a:ext cx="2525515" cy="263185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 flipV="1">
            <a:off x="2627442" y="3816906"/>
            <a:ext cx="2253478" cy="1039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2333758" y="3816906"/>
            <a:ext cx="4786102" cy="532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 rot="2424984">
            <a:off x="2404273" y="3764191"/>
            <a:ext cx="152652" cy="53293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296145" y="5975081"/>
            <a:ext cx="1265539" cy="584775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</a:t>
            </a:r>
            <a:r>
              <a:rPr lang="en-US" sz="3200" dirty="0"/>
              <a:t> </a:t>
            </a:r>
            <a:r>
              <a:rPr lang="en-US" sz="3200" dirty="0">
                <a:solidFill>
                  <a:schemeClr val="bg1"/>
                </a:solidFill>
              </a:rPr>
              <a:t>Boys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63897" y="6082802"/>
            <a:ext cx="427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$20 from wallet; we will to the movies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393648" y="5967386"/>
            <a:ext cx="105349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-1 </a:t>
            </a:r>
            <a:r>
              <a:rPr lang="en-US" sz="900" strike="sngStrike" dirty="0" err="1"/>
              <a:t>Wook</a:t>
            </a:r>
            <a:r>
              <a:rPr lang="en-US" sz="900" strike="sngStrike" dirty="0"/>
              <a:t> or Month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880920" y="3286897"/>
            <a:ext cx="4994188" cy="268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1309816" y="1713875"/>
            <a:ext cx="2508422" cy="4368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042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val 47"/>
          <p:cNvSpPr/>
          <p:nvPr/>
        </p:nvSpPr>
        <p:spPr>
          <a:xfrm>
            <a:off x="6568198" y="4890070"/>
            <a:ext cx="628661" cy="6144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217" y="1329005"/>
            <a:ext cx="5296930" cy="397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819" y="1768805"/>
            <a:ext cx="2466975" cy="18478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33" y="5626612"/>
            <a:ext cx="476471" cy="3342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303813" y="5495985"/>
            <a:ext cx="855024" cy="73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24" y="5626612"/>
            <a:ext cx="611554" cy="39455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94" y="5334027"/>
            <a:ext cx="613667" cy="6136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80655" y="5495985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“The Dump”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15715" y="5420043"/>
            <a:ext cx="4106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000.nonPoliceQOS: </a:t>
            </a:r>
            <a:r>
              <a:rPr lang="en-US" strike="sngStrike" dirty="0"/>
              <a:t>I will go to the dump</a:t>
            </a:r>
          </a:p>
          <a:p>
            <a:r>
              <a:rPr lang="en-US" dirty="0"/>
              <a:t>		</a:t>
            </a:r>
            <a:r>
              <a:rPr lang="en-US" strike="sngStrike" dirty="0"/>
              <a:t>Did you go the dump?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478982" y="5495985"/>
            <a:ext cx="3199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Klaewerkanlsage</a:t>
            </a:r>
            <a:r>
              <a:rPr lang="en-US" strike="sngStrike" dirty="0"/>
              <a:t>, Daniels </a:t>
            </a:r>
            <a:r>
              <a:rPr lang="en-US" strike="sngStrike" dirty="0" err="1"/>
              <a:t>Fahter</a:t>
            </a:r>
            <a:endParaRPr lang="en-US" strike="sngStrike" dirty="0"/>
          </a:p>
          <a:p>
            <a:r>
              <a:rPr lang="en-US" dirty="0"/>
              <a:t>RECYLING:PMS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28364" y="5118265"/>
            <a:ext cx="205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WW2.KOREAN WAR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296590" y="5333924"/>
            <a:ext cx="1360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“The Dump”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38184" y="5380569"/>
            <a:ext cx="85472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/>
              <a:t>nonPoliceQOS</a:t>
            </a:r>
            <a:endParaRPr lang="en-US" sz="9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517" y="3819481"/>
            <a:ext cx="1369577" cy="1027595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 flipV="1">
            <a:off x="8603003" y="4252044"/>
            <a:ext cx="2710508" cy="8578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91014" y="3599619"/>
            <a:ext cx="4537890" cy="765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621974" y="5680651"/>
            <a:ext cx="1313847" cy="9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148945" y="3819481"/>
            <a:ext cx="1971304" cy="1027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966604" y="5420043"/>
            <a:ext cx="849111" cy="670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579" y="1229696"/>
            <a:ext cx="2990476" cy="162857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822412" y="1321101"/>
            <a:ext cx="1137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You can see the Foster City letters from the Airplane</a:t>
            </a:r>
          </a:p>
        </p:txBody>
      </p:sp>
      <p:sp>
        <p:nvSpPr>
          <p:cNvPr id="40" name="Oval 39"/>
          <p:cNvSpPr/>
          <p:nvPr/>
        </p:nvSpPr>
        <p:spPr>
          <a:xfrm>
            <a:off x="8134597" y="1454887"/>
            <a:ext cx="1593007" cy="1529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F</a:t>
            </a:r>
          </a:p>
        </p:txBody>
      </p:sp>
      <p:sp>
        <p:nvSpPr>
          <p:cNvPr id="49" name="Oval 48"/>
          <p:cNvSpPr/>
          <p:nvPr/>
        </p:nvSpPr>
        <p:spPr>
          <a:xfrm>
            <a:off x="5428727" y="2550723"/>
            <a:ext cx="1593007" cy="1529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S</a:t>
            </a:r>
          </a:p>
        </p:txBody>
      </p:sp>
      <p:sp>
        <p:nvSpPr>
          <p:cNvPr id="50" name="Oval 49"/>
          <p:cNvSpPr/>
          <p:nvPr/>
        </p:nvSpPr>
        <p:spPr>
          <a:xfrm>
            <a:off x="7782564" y="3745492"/>
            <a:ext cx="1593007" cy="15292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T</a:t>
            </a:r>
          </a:p>
        </p:txBody>
      </p:sp>
      <p:sp>
        <p:nvSpPr>
          <p:cNvPr id="41" name="Oval 40"/>
          <p:cNvSpPr/>
          <p:nvPr/>
        </p:nvSpPr>
        <p:spPr>
          <a:xfrm>
            <a:off x="10295906" y="3315354"/>
            <a:ext cx="1508167" cy="136560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E</a:t>
            </a:r>
          </a:p>
        </p:txBody>
      </p:sp>
      <p:sp>
        <p:nvSpPr>
          <p:cNvPr id="52" name="Oval 51"/>
          <p:cNvSpPr/>
          <p:nvPr/>
        </p:nvSpPr>
        <p:spPr>
          <a:xfrm>
            <a:off x="10295905" y="1661761"/>
            <a:ext cx="1508167" cy="136560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R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189062" y="3381838"/>
            <a:ext cx="601347" cy="1596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27" y="3676162"/>
            <a:ext cx="1568678" cy="119742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5247828" y="4092132"/>
            <a:ext cx="2120780" cy="1327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577406" y="4192443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82" y="6414280"/>
            <a:ext cx="536939" cy="402186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620737" y="6414280"/>
            <a:ext cx="820227" cy="40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13" y="6403969"/>
            <a:ext cx="563015" cy="398539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1309816" y="6509816"/>
            <a:ext cx="1876559" cy="1055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950713" y="1196157"/>
            <a:ext cx="10972447" cy="536707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1048579" y="1378483"/>
            <a:ext cx="3521710" cy="1033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309816" y="5611401"/>
            <a:ext cx="1131148" cy="207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2490133" y="3599619"/>
            <a:ext cx="2533129" cy="1247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84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 rot="10800000">
            <a:off x="936608" y="5217153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480859" y="1687501"/>
            <a:ext cx="1094542" cy="285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797" y="2215596"/>
            <a:ext cx="728972" cy="62655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162227" y="2215596"/>
            <a:ext cx="1743109" cy="408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334099" y="1698337"/>
            <a:ext cx="2811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nur</a:t>
            </a:r>
            <a:r>
              <a:rPr lang="en-US" strike="sngStrike" dirty="0"/>
              <a:t> die </a:t>
            </a:r>
            <a:r>
              <a:rPr lang="en-US" strike="sngStrike" dirty="0" err="1"/>
              <a:t>liebe</a:t>
            </a:r>
            <a:r>
              <a:rPr lang="en-US" strike="sngStrike" dirty="0"/>
              <a:t> </a:t>
            </a:r>
            <a:r>
              <a:rPr lang="en-US" strike="sngStrike" dirty="0" err="1"/>
              <a:t>zahlt</a:t>
            </a:r>
            <a:r>
              <a:rPr lang="en-US" strike="sngStrike" dirty="0"/>
              <a:t> </a:t>
            </a:r>
            <a:r>
              <a:rPr lang="en-US" strike="sngStrike" dirty="0" err="1"/>
              <a:t>afica</a:t>
            </a:r>
            <a:r>
              <a:rPr lang="en-US" strike="sngStrike" dirty="0"/>
              <a:t> kind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16925" y="1620632"/>
            <a:ext cx="190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</a:t>
            </a:r>
            <a:r>
              <a:rPr lang="en-US" dirty="0">
                <a:solidFill>
                  <a:schemeClr val="bg1"/>
                </a:solidFill>
              </a:rPr>
              <a:t>AUSCHWITZ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042556" y="1687501"/>
            <a:ext cx="1384757" cy="285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552933" y="2295241"/>
            <a:ext cx="1094542" cy="285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888999" y="2228372"/>
            <a:ext cx="190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</a:t>
            </a:r>
            <a:r>
              <a:rPr lang="en-US" dirty="0">
                <a:solidFill>
                  <a:schemeClr val="bg1"/>
                </a:solidFill>
              </a:rPr>
              <a:t>AUSCHWITZ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114630" y="2295241"/>
            <a:ext cx="1384757" cy="285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 rot="10800000">
            <a:off x="937380" y="2371331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10800000">
            <a:off x="937380" y="2371331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10800000">
            <a:off x="912466" y="1746301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10800000">
            <a:off x="912466" y="1746301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033153" y="2080687"/>
            <a:ext cx="10402785" cy="5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162227" y="2215596"/>
            <a:ext cx="1743109" cy="626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420088" y="2114661"/>
            <a:ext cx="3720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Thoas</a:t>
            </a:r>
            <a:r>
              <a:rPr lang="en-US" dirty="0"/>
              <a:t>-is-dieter:!</a:t>
            </a:r>
            <a:r>
              <a:rPr lang="en-US" dirty="0" err="1"/>
              <a:t>fag:apple.siri</a:t>
            </a:r>
            <a:r>
              <a:rPr lang="en-US" dirty="0"/>
              <a:t>(</a:t>
            </a:r>
            <a:r>
              <a:rPr lang="en-US" dirty="0" err="1"/>
              <a:t>supron</a:t>
            </a:r>
            <a:r>
              <a:rPr lang="en-US" dirty="0"/>
              <a:t>)</a:t>
            </a:r>
          </a:p>
          <a:p>
            <a:r>
              <a:rPr lang="en-US" strike="sngStrike" dirty="0"/>
              <a:t>I-k </a:t>
            </a:r>
            <a:r>
              <a:rPr lang="en-US" strike="sngStrike" dirty="0" err="1"/>
              <a:t>libe</a:t>
            </a:r>
            <a:r>
              <a:rPr lang="en-US" strike="sngStrike" dirty="0"/>
              <a:t> due-</a:t>
            </a:r>
            <a:r>
              <a:rPr lang="en-US" strike="sngStrike" dirty="0" err="1"/>
              <a:t>tshe</a:t>
            </a:r>
            <a:r>
              <a:rPr lang="en-US" strike="sngStrike" dirty="0"/>
              <a:t>-land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894607" y="2923333"/>
            <a:ext cx="10402785" cy="5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908591" y="2519509"/>
            <a:ext cx="229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FBI:KIDNAPPNGN.</a:t>
            </a:r>
            <a:r>
              <a:rPr lang="en-US" strike="sngStrike" dirty="0"/>
              <a:t>!</a:t>
            </a:r>
            <a:r>
              <a:rPr lang="en-US" strike="sngStrike" dirty="0" err="1"/>
              <a:t>raik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1897882" y="1888143"/>
            <a:ext cx="229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FBI:KIDNAPPNGN.</a:t>
            </a:r>
            <a:r>
              <a:rPr lang="en-US" strike="sngStrike" dirty="0"/>
              <a:t>!</a:t>
            </a:r>
            <a:r>
              <a:rPr lang="en-US" strike="sngStrike" dirty="0" err="1"/>
              <a:t>raik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192" y="3059216"/>
            <a:ext cx="2276713" cy="65524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323229" y="2244797"/>
            <a:ext cx="5093903" cy="508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21839" y="1710336"/>
            <a:ext cx="5093903" cy="1866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145825" y="1620980"/>
            <a:ext cx="5271307" cy="39811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459" y="1651647"/>
            <a:ext cx="318302" cy="36745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345" y="1677058"/>
            <a:ext cx="275868" cy="32809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139403" y="1628369"/>
            <a:ext cx="1997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 How are you?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777" y="1698337"/>
            <a:ext cx="294041" cy="29404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 flipH="1">
            <a:off x="7588434" y="1638817"/>
            <a:ext cx="59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TV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4432345" y="3236610"/>
            <a:ext cx="2170481" cy="125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 rot="10800000">
            <a:off x="936609" y="3195151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 rot="10800000">
            <a:off x="936609" y="3195151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936609" y="3719977"/>
            <a:ext cx="10402785" cy="5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4203667" y="3068396"/>
            <a:ext cx="1260491" cy="628741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1923690" y="3195151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HOMICIDE:NANA</a:t>
            </a:r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5486400" y="3336737"/>
            <a:ext cx="1000664" cy="297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383979" y="3379817"/>
            <a:ext cx="1507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Elke</a:t>
            </a:r>
            <a:r>
              <a:rPr lang="en-US" sz="800" strike="sngStrike" dirty="0"/>
              <a:t>, Laura: Wo the hell are you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454380" y="3272095"/>
            <a:ext cx="12715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ATB.41. Nana </a:t>
            </a:r>
            <a:r>
              <a:rPr lang="en-US" sz="800" strike="sngStrike" dirty="0"/>
              <a:t>Laura: </a:t>
            </a:r>
            <a:r>
              <a:rPr lang="en-US" sz="800" dirty="0"/>
              <a:t>PAUL</a:t>
            </a:r>
          </a:p>
        </p:txBody>
      </p:sp>
      <p:cxnSp>
        <p:nvCxnSpPr>
          <p:cNvPr id="61" name="Straight Connector 60"/>
          <p:cNvCxnSpPr>
            <a:endCxn id="59" idx="0"/>
          </p:cNvCxnSpPr>
          <p:nvPr/>
        </p:nvCxnSpPr>
        <p:spPr>
          <a:xfrm flipV="1">
            <a:off x="8863165" y="3272095"/>
            <a:ext cx="226966" cy="129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056330" y="3005549"/>
            <a:ext cx="23278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LEVEL: </a:t>
            </a:r>
            <a:r>
              <a:rPr lang="en-US" sz="800" dirty="0" err="1"/>
              <a:t>Micheal</a:t>
            </a:r>
            <a:r>
              <a:rPr lang="en-US" sz="800" dirty="0"/>
              <a:t> Jordan  ATB Nana </a:t>
            </a:r>
            <a:r>
              <a:rPr lang="en-US" sz="800" strike="sngStrike" dirty="0"/>
              <a:t>and </a:t>
            </a:r>
            <a:r>
              <a:rPr lang="en-US" sz="800" strike="sngStrike" dirty="0" err="1"/>
              <a:t>Laura:Schultz</a:t>
            </a:r>
            <a:endParaRPr lang="en-US" sz="800" strike="sngStrike" dirty="0"/>
          </a:p>
          <a:p>
            <a:r>
              <a:rPr lang="en-US" sz="800" strike="sngStrike" dirty="0"/>
              <a:t>Just a person</a:t>
            </a:r>
          </a:p>
        </p:txBody>
      </p:sp>
      <p:cxnSp>
        <p:nvCxnSpPr>
          <p:cNvPr id="79" name="Straight Connector 78"/>
          <p:cNvCxnSpPr>
            <a:stCxn id="77" idx="1"/>
            <a:endCxn id="77" idx="0"/>
          </p:cNvCxnSpPr>
          <p:nvPr/>
        </p:nvCxnSpPr>
        <p:spPr>
          <a:xfrm flipV="1">
            <a:off x="7056330" y="3005549"/>
            <a:ext cx="1163941" cy="16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7" idx="2"/>
          </p:cNvCxnSpPr>
          <p:nvPr/>
        </p:nvCxnSpPr>
        <p:spPr>
          <a:xfrm flipV="1">
            <a:off x="8220271" y="2982709"/>
            <a:ext cx="234109" cy="361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 rot="10800000">
            <a:off x="1001922" y="3951245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Isosceles Triangle 83"/>
          <p:cNvSpPr/>
          <p:nvPr/>
        </p:nvSpPr>
        <p:spPr>
          <a:xfrm rot="10800000">
            <a:off x="1001922" y="3951245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9572662" y="3010977"/>
            <a:ext cx="1754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HOMEI:SUNSTORK(Kodak).PAUL.1988</a:t>
            </a:r>
          </a:p>
          <a:p>
            <a:r>
              <a:rPr lang="en-US" sz="800" dirty="0"/>
              <a:t>Michigan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0201327" y="3263985"/>
            <a:ext cx="975030" cy="44261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10449665" y="3358583"/>
            <a:ext cx="98487" cy="126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10483314" y="3451608"/>
            <a:ext cx="98487" cy="126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10625815" y="3368479"/>
            <a:ext cx="98487" cy="126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10659464" y="3461504"/>
            <a:ext cx="98487" cy="126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10813840" y="3390253"/>
            <a:ext cx="98487" cy="126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0847489" y="3483278"/>
            <a:ext cx="98487" cy="126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0968218" y="3390253"/>
            <a:ext cx="98487" cy="126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11001867" y="3483278"/>
            <a:ext cx="98487" cy="1267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3331548" y="29063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10140274" y="3236610"/>
            <a:ext cx="1295664" cy="397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0134667" y="3250112"/>
            <a:ext cx="1134329" cy="427977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>
            <a:endCxn id="82" idx="0"/>
          </p:cNvCxnSpPr>
          <p:nvPr/>
        </p:nvCxnSpPr>
        <p:spPr>
          <a:xfrm flipH="1" flipV="1">
            <a:off x="10449665" y="3010977"/>
            <a:ext cx="274637" cy="184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4198834" y="2235073"/>
            <a:ext cx="5254905" cy="553351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4450831" y="2277944"/>
            <a:ext cx="4226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v2.FBI:KIDNAPPING.ATOMBOMC(</a:t>
            </a:r>
            <a:r>
              <a:rPr lang="en-US" dirty="0" err="1"/>
              <a:t>hahn</a:t>
            </a:r>
            <a:r>
              <a:rPr lang="en-US" dirty="0"/>
              <a:t>,</a:t>
            </a:r>
            <a:r>
              <a:rPr lang="en-US" sz="800" strike="sngStrike" dirty="0"/>
              <a:t> blanko2)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458910" y="228021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)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659279" y="2100723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2017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659459" y="1481074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2017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720244" y="289607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 12:05PM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448567" y="3113723"/>
            <a:ext cx="1260491" cy="628741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41855" y="3568844"/>
            <a:ext cx="44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Father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29439" y="3479747"/>
            <a:ext cx="392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nonPoliceHomcielide.</a:t>
            </a:r>
            <a:r>
              <a:rPr lang="en-US" sz="800" dirty="0" err="1"/>
              <a:t>avg</a:t>
            </a:r>
            <a:r>
              <a:rPr lang="en-US" sz="800" dirty="0"/>
              <a:t>.§</a:t>
            </a:r>
            <a:r>
              <a:rPr lang="en-US" sz="800" dirty="0" err="1"/>
              <a:t>Pulic</a:t>
            </a:r>
            <a:r>
              <a:rPr lang="en-US" sz="800" dirty="0"/>
              <a:t> </a:t>
            </a:r>
            <a:r>
              <a:rPr lang="en-US" sz="800" dirty="0" err="1"/>
              <a:t>Disbance</a:t>
            </a:r>
            <a:r>
              <a:rPr lang="en-US" sz="800" dirty="0"/>
              <a:t>(</a:t>
            </a:r>
            <a:r>
              <a:rPr lang="en-US" sz="800" strike="sngStrike" dirty="0"/>
              <a:t>killing spree, or </a:t>
            </a:r>
            <a:r>
              <a:rPr lang="en-US" sz="800" strike="sngStrike" dirty="0" err="1"/>
              <a:t>chigao</a:t>
            </a:r>
            <a:r>
              <a:rPr lang="en-US" sz="800" strike="sngStrike" dirty="0"/>
              <a:t> kill for $100, … 0.25c,…</a:t>
            </a:r>
            <a:r>
              <a:rPr lang="en-US" dirty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8581554" y="3677353"/>
            <a:ext cx="6880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My Jordan’s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1613503" y="4361936"/>
            <a:ext cx="2448199" cy="49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14726" y="4238846"/>
            <a:ext cx="47735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&lt;</a:t>
            </a:r>
            <a:r>
              <a:rPr lang="en-US" sz="1600" dirty="0" err="1"/>
              <a:t>Soap;format:envelop</a:t>
            </a:r>
            <a:r>
              <a:rPr lang="en-US" sz="1600" dirty="0"/>
              <a:t>&gt; STABILITY</a:t>
            </a:r>
          </a:p>
          <a:p>
            <a:r>
              <a:rPr lang="en-US" sz="1600" dirty="0"/>
              <a:t>	incoming God; HOMEI:GHOST: Email-&gt; Book</a:t>
            </a:r>
          </a:p>
          <a:p>
            <a:r>
              <a:rPr lang="en-US" sz="1600" dirty="0"/>
              <a:t>&lt;/soap&gt;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48" y="3910391"/>
            <a:ext cx="643413" cy="36151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096922" y="3912700"/>
            <a:ext cx="3343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email  </a:t>
            </a:r>
            <a:r>
              <a:rPr lang="en-US" dirty="0" err="1"/>
              <a:t>morgan</a:t>
            </a:r>
            <a:r>
              <a:rPr lang="en-US" dirty="0"/>
              <a:t> freeman computer</a:t>
            </a:r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877419" y="5069975"/>
            <a:ext cx="10402785" cy="5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788701">
            <a:off x="1765148" y="4519285"/>
            <a:ext cx="26757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Ibm.stanford.fomtarnig.patent</a:t>
            </a:r>
            <a:endParaRPr lang="en-US" sz="800" dirty="0"/>
          </a:p>
          <a:p>
            <a:r>
              <a:rPr lang="en-US" sz="800" dirty="0"/>
              <a:t>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(king).SEMP(simple event </a:t>
            </a:r>
            <a:r>
              <a:rPr lang="en-US" sz="800" strike="sngStrike" dirty="0" err="1"/>
              <a:t>managmet</a:t>
            </a:r>
            <a:r>
              <a:rPr lang="en-US" sz="800" strike="sngStrike" dirty="0"/>
              <a:t> protocol)</a:t>
            </a:r>
            <a:r>
              <a:rPr lang="en-US" dirty="0"/>
              <a:t>)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863700" y="3931766"/>
            <a:ext cx="8795764" cy="1118064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74889" y="4183993"/>
            <a:ext cx="638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Lunch 1:07</a:t>
            </a:r>
          </a:p>
        </p:txBody>
      </p:sp>
      <p:sp>
        <p:nvSpPr>
          <p:cNvPr id="99" name="Isosceles Triangle 98"/>
          <p:cNvSpPr/>
          <p:nvPr/>
        </p:nvSpPr>
        <p:spPr>
          <a:xfrm rot="10800000">
            <a:off x="936608" y="5196343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1005908" y="5784403"/>
            <a:ext cx="10402785" cy="5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57957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5878286" y="4461026"/>
            <a:ext cx="1828800" cy="2968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108" y="1233130"/>
            <a:ext cx="1019175" cy="12287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6929" y="3029406"/>
            <a:ext cx="6395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1991 </a:t>
            </a:r>
            <a:r>
              <a:rPr lang="en-US" sz="1100" strike="sngStrike" dirty="0"/>
              <a:t>Go Home Ami   </a:t>
            </a:r>
            <a:r>
              <a:rPr lang="en-US" dirty="0" err="1"/>
              <a:t>nonPoliceID</a:t>
            </a:r>
            <a:r>
              <a:rPr lang="en-US" dirty="0"/>
              <a:t>(</a:t>
            </a:r>
            <a:r>
              <a:rPr lang="en-US" dirty="0" err="1"/>
              <a:t>turish,female</a:t>
            </a:r>
            <a:r>
              <a:rPr lang="en-US" dirty="0"/>
              <a:t>, </a:t>
            </a:r>
            <a:r>
              <a:rPr lang="en-US" dirty="0" err="1"/>
              <a:t>CPVA.</a:t>
            </a:r>
            <a:r>
              <a:rPr lang="en-US" strike="sngStrike" dirty="0" err="1"/>
              <a:t>kayoula</a:t>
            </a:r>
            <a:r>
              <a:rPr lang="en-US" strike="sngStrike" dirty="0"/>
              <a:t>[]</a:t>
            </a:r>
            <a:r>
              <a:rPr lang="en-US" dirty="0"/>
              <a:t>)</a:t>
            </a:r>
          </a:p>
          <a:p>
            <a:r>
              <a:rPr lang="en-US" dirty="0"/>
              <a:t>	</a:t>
            </a:r>
            <a:r>
              <a:rPr lang="en-US" sz="1100" strike="sngStrike" dirty="0"/>
              <a:t>Crying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8688" y="2705464"/>
            <a:ext cx="1208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Dodge Ball</a:t>
            </a:r>
          </a:p>
        </p:txBody>
      </p:sp>
      <p:sp>
        <p:nvSpPr>
          <p:cNvPr id="9" name="Rectangle 8"/>
          <p:cNvSpPr/>
          <p:nvPr/>
        </p:nvSpPr>
        <p:spPr>
          <a:xfrm>
            <a:off x="751453" y="1404523"/>
            <a:ext cx="1142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Tetherball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1453" y="2129878"/>
            <a:ext cx="1333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Four Square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085112" y="2272951"/>
            <a:ext cx="534389" cy="1330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032557" y="3693226"/>
            <a:ext cx="1415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hassliebe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trnal</a:t>
            </a:r>
            <a:r>
              <a:rPr lang="en-US" sz="800" strike="sngStrike" dirty="0"/>
              <a:t>) hate love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16384" y="3420094"/>
            <a:ext cx="4098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Math: </a:t>
            </a:r>
            <a:r>
              <a:rPr lang="en-US" sz="800" strike="sngStrike" dirty="0"/>
              <a:t>x10 add 0: Turkish female stands in class 5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grade add 10 add 0 to </a:t>
            </a:r>
            <a:r>
              <a:rPr lang="en-US" sz="800" strike="sngStrike" dirty="0" err="1"/>
              <a:t>mulplication</a:t>
            </a:r>
            <a:endParaRPr lang="en-US" sz="8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107330" y="3420094"/>
            <a:ext cx="633113" cy="273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84" y="2559178"/>
            <a:ext cx="303288" cy="11524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355771" y="2422611"/>
            <a:ext cx="2156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0.1 0.000 </a:t>
            </a:r>
            <a:r>
              <a:rPr lang="en-US" dirty="0" err="1"/>
              <a:t>vgg.</a:t>
            </a:r>
            <a:r>
              <a:rPr lang="en-US" sz="800" strike="sngStrike" dirty="0" err="1"/>
              <a:t>lsitn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indian</a:t>
            </a:r>
            <a:r>
              <a:rPr lang="en-US" sz="800" strike="sngStrike" dirty="0"/>
              <a:t> guy)</a:t>
            </a:r>
          </a:p>
        </p:txBody>
      </p:sp>
      <p:cxnSp>
        <p:nvCxnSpPr>
          <p:cNvPr id="26" name="Straight Connector 25"/>
          <p:cNvCxnSpPr>
            <a:endCxn id="22" idx="3"/>
          </p:cNvCxnSpPr>
          <p:nvPr/>
        </p:nvCxnSpPr>
        <p:spPr>
          <a:xfrm flipV="1">
            <a:off x="5450774" y="2607277"/>
            <a:ext cx="2061934" cy="6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855909" y="2532942"/>
            <a:ext cx="2558666" cy="12576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821383" y="2461855"/>
            <a:ext cx="2738622" cy="33008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255" y="4066425"/>
            <a:ext cx="2571750" cy="25717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878286" y="4388576"/>
            <a:ext cx="533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SCHOOL LAYOUTS</a:t>
            </a:r>
            <a:r>
              <a:rPr lang="en-US" dirty="0"/>
              <a:t>.§187.PREA.CPVA.v2.FBI:KIDNAPPING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878286" y="4388576"/>
            <a:ext cx="1947553" cy="515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445276" y="4038897"/>
            <a:ext cx="2910495" cy="259927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492679" y="2373039"/>
            <a:ext cx="1126822" cy="3474685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878286" y="4792293"/>
            <a:ext cx="7302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</a:t>
            </a:r>
            <a:r>
              <a:rPr lang="en-US" dirty="0" err="1"/>
              <a:t>PRICPAIL,CastroBlvd</a:t>
            </a:r>
            <a:r>
              <a:rPr lang="en-US" dirty="0"/>
              <a:t>(wife)): !JEWISH.000  Livermore, </a:t>
            </a:r>
            <a:r>
              <a:rPr lang="en-US" dirty="0" err="1"/>
              <a:t>Califonira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68436" y="213379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787998" y="1805432"/>
            <a:ext cx="56559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 </a:t>
            </a:r>
            <a:r>
              <a:rPr lang="en-US" sz="800" dirty="0" err="1"/>
              <a:t>GovScw</a:t>
            </a:r>
            <a:r>
              <a:rPr lang="en-US" sz="800" dirty="0"/>
              <a:t>.(McCarty).</a:t>
            </a:r>
            <a:r>
              <a:rPr lang="en-US" sz="800" dirty="0" err="1"/>
              <a:t>PolcieActor</a:t>
            </a:r>
            <a:r>
              <a:rPr lang="en-US" sz="800" dirty="0"/>
              <a:t>(DeVito).</a:t>
            </a:r>
            <a:r>
              <a:rPr lang="en-US" sz="800" dirty="0" err="1"/>
              <a:t>marx</a:t>
            </a:r>
            <a:r>
              <a:rPr lang="en-US" sz="800" dirty="0"/>
              <a:t>(</a:t>
            </a:r>
            <a:r>
              <a:rPr lang="en-US" sz="800" dirty="0" err="1"/>
              <a:t>visa.mccarty</a:t>
            </a:r>
            <a:r>
              <a:rPr lang="en-US" sz="800" dirty="0"/>
              <a:t>[]): Brown Hari Cubby near </a:t>
            </a:r>
            <a:r>
              <a:rPr lang="en-US" sz="800" dirty="0" err="1"/>
              <a:t>Teatherball</a:t>
            </a:r>
            <a:r>
              <a:rPr lang="en-US" sz="800" dirty="0"/>
              <a:t> with </a:t>
            </a:r>
            <a:r>
              <a:rPr lang="en-US" sz="800" dirty="0" err="1"/>
              <a:t>Kibmerley</a:t>
            </a:r>
            <a:r>
              <a:rPr lang="en-US" sz="800" dirty="0"/>
              <a:t>. !41.1D8723 </a:t>
            </a:r>
            <a:r>
              <a:rPr lang="en-US" sz="800" strike="sngStrike" dirty="0"/>
              <a:t>(silent): I will play </a:t>
            </a:r>
            <a:r>
              <a:rPr lang="en-US" sz="800" strike="sngStrike" dirty="0" err="1"/>
              <a:t>teher</a:t>
            </a:r>
            <a:r>
              <a:rPr lang="en-US" sz="800" strike="sngStrike" dirty="0"/>
              <a:t> ball with you even </a:t>
            </a:r>
            <a:r>
              <a:rPr lang="en-US" sz="800" strike="sngStrike" dirty="0" err="1"/>
              <a:t>theough</a:t>
            </a:r>
            <a:r>
              <a:rPr lang="en-US" sz="800" strike="sngStrike" dirty="0"/>
              <a:t> you are </a:t>
            </a:r>
            <a:r>
              <a:rPr lang="en-US" sz="800" strike="sngStrike" dirty="0" err="1"/>
              <a:t>overwieght</a:t>
            </a:r>
            <a:r>
              <a:rPr lang="en-US" sz="800" strike="sngStrike" dirty="0"/>
              <a:t>.</a:t>
            </a:r>
            <a:r>
              <a:rPr lang="en-US" sz="800" dirty="0"/>
              <a:t> !41.1D8723: </a:t>
            </a:r>
            <a:r>
              <a:rPr lang="en-US" sz="800" strike="sngStrike" dirty="0"/>
              <a:t>because I am nice.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724483" y="1801777"/>
            <a:ext cx="9781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0.01 1986/7    2013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90936" y="1672908"/>
            <a:ext cx="35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ONSITE Elementary School</a:t>
            </a:r>
          </a:p>
          <a:p>
            <a:r>
              <a:rPr lang="en-US" dirty="0"/>
              <a:t>1986/7 OFFSITE WATER(</a:t>
            </a:r>
            <a:r>
              <a:rPr lang="en-US" dirty="0" err="1"/>
              <a:t>n.bracifore</a:t>
            </a:r>
            <a:r>
              <a:rPr lang="en-US" dirty="0"/>
              <a:t>)</a:t>
            </a: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472372" y="1801777"/>
            <a:ext cx="1433660" cy="335984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176292" y="2890130"/>
            <a:ext cx="724231" cy="2739014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352306" y="1144142"/>
            <a:ext cx="4749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12Y CPVA unable to “view” schools; </a:t>
            </a:r>
            <a:r>
              <a:rPr lang="en-US" b="1" dirty="0" err="1"/>
              <a:t>Daugher</a:t>
            </a:r>
            <a:r>
              <a:rPr lang="en-US" b="1" dirty="0"/>
              <a:t> 13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66340" y="1415288"/>
            <a:ext cx="1329210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FBI:WMD for City(“Dublin”)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355771" y="1315984"/>
            <a:ext cx="3192188" cy="13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063566" y="3051080"/>
            <a:ext cx="1054824" cy="368626"/>
          </a:xfrm>
          <a:prstGeom prst="rect">
            <a:avLst/>
          </a:prstGeom>
          <a:solidFill>
            <a:srgbClr val="FFFFFF">
              <a:alpha val="69804"/>
            </a:srgbClr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7825839" y="1672132"/>
            <a:ext cx="391404" cy="1284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785655" y="2956956"/>
            <a:ext cx="306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SQ.MARINCOURT.CDRC.</a:t>
            </a:r>
            <a:r>
              <a:rPr lang="en-US" sz="900" strike="sngStrike" dirty="0" err="1"/>
              <a:t>marx</a:t>
            </a:r>
            <a:r>
              <a:rPr lang="en-US" dirty="0"/>
              <a:t>.</a:t>
            </a:r>
            <a:r>
              <a:rPr lang="en-US" sz="800" strike="sngStrike" dirty="0"/>
              <a:t>(“2pac”)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1243" y="3492994"/>
            <a:ext cx="980343" cy="292976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8904553" y="3556660"/>
            <a:ext cx="1412995" cy="207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432" y="3669229"/>
            <a:ext cx="156653" cy="23689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9995128" y="3734018"/>
            <a:ext cx="496107" cy="1156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 flipV="1">
            <a:off x="5213559" y="5524785"/>
            <a:ext cx="2030679" cy="959262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569902" y="6370514"/>
            <a:ext cx="20008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</a:t>
            </a:r>
            <a:r>
              <a:rPr lang="en-US" sz="800" strike="sngStrike" dirty="0" err="1"/>
              <a:t>Pengaon.Base.Paul;Chris</a:t>
            </a:r>
            <a:r>
              <a:rPr lang="en-US" sz="800" strike="sngStrike" dirty="0"/>
              <a:t> Had sex with 7</a:t>
            </a:r>
          </a:p>
          <a:p>
            <a:r>
              <a:rPr lang="en-US" sz="800" strike="sngStrike" dirty="0"/>
              <a:t>Black Girl Show </a:t>
            </a:r>
            <a:r>
              <a:rPr lang="en-US" sz="800" strike="sngStrike" dirty="0" err="1"/>
              <a:t>Vagaina</a:t>
            </a:r>
            <a:r>
              <a:rPr lang="en-US" sz="800" strike="sngStrike" dirty="0"/>
              <a:t> </a:t>
            </a:r>
            <a:r>
              <a:rPr lang="en-US" dirty="0"/>
              <a:t>1986/7</a:t>
            </a:r>
          </a:p>
          <a:p>
            <a:r>
              <a:rPr lang="en-US" dirty="0"/>
              <a:t>IPX[] </a:t>
            </a:r>
            <a:r>
              <a:rPr lang="en-US" sz="800" strike="sngStrike" dirty="0" err="1"/>
              <a:t>cherrytree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7339792" y="61461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088" y="4696459"/>
            <a:ext cx="753423" cy="75342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610" y="5524785"/>
            <a:ext cx="737901" cy="737901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1507524" y="4388576"/>
            <a:ext cx="691979" cy="20954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8785655" y="5629144"/>
            <a:ext cx="32961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Must be </a:t>
            </a:r>
            <a:r>
              <a:rPr lang="en-US" sz="800" strike="sngStrike" dirty="0" err="1"/>
              <a:t>bad</a:t>
            </a:r>
            <a:r>
              <a:rPr lang="en-US" dirty="0" err="1"/>
              <a:t>.SCREEN</a:t>
            </a:r>
            <a:endParaRPr lang="en-US" dirty="0"/>
          </a:p>
          <a:p>
            <a:r>
              <a:rPr lang="en-US" dirty="0"/>
              <a:t>MILITARY.HOMCIE:7.VIRGINAI x/y</a:t>
            </a:r>
          </a:p>
          <a:p>
            <a:r>
              <a:rPr lang="en-US" sz="800" strike="sngStrike" dirty="0"/>
              <a:t>w/o 2pac/</a:t>
            </a:r>
            <a:r>
              <a:rPr lang="en-US" sz="800" strike="sngStrike" dirty="0" err="1"/>
              <a:t>kaooul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heilos</a:t>
            </a:r>
            <a:endParaRPr lang="en-US" sz="800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33" y="3915497"/>
            <a:ext cx="706060" cy="706060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1289335" y="3763880"/>
            <a:ext cx="691979" cy="20954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94770" y="3690634"/>
            <a:ext cx="1384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Cupcakes self pity, mother </a:t>
            </a:r>
            <a:r>
              <a:rPr lang="en-US" sz="800" strike="sngStrike" dirty="0" err="1"/>
              <a:t>idd</a:t>
            </a:r>
            <a:r>
              <a:rPr lang="en-US" sz="800" strike="sngStrike" dirty="0"/>
              <a:t> not </a:t>
            </a:r>
            <a:r>
              <a:rPr lang="en-US" sz="800" strike="sngStrike" dirty="0" err="1"/>
              <a:t>pictu</a:t>
            </a:r>
            <a:r>
              <a:rPr lang="en-US" sz="800" strike="sngStrike" dirty="0"/>
              <a:t> from </a:t>
            </a:r>
            <a:r>
              <a:rPr lang="en-US" sz="800" strike="sngStrike" dirty="0" err="1"/>
              <a:t>kindergarden</a:t>
            </a:r>
            <a:endParaRPr lang="en-US" sz="800" strike="sngStrike" dirty="0"/>
          </a:p>
        </p:txBody>
      </p:sp>
      <p:cxnSp>
        <p:nvCxnSpPr>
          <p:cNvPr id="90" name="Straight Arrow Connector 89"/>
          <p:cNvCxnSpPr>
            <a:endCxn id="86" idx="3"/>
          </p:cNvCxnSpPr>
          <p:nvPr/>
        </p:nvCxnSpPr>
        <p:spPr>
          <a:xfrm>
            <a:off x="1594584" y="3827354"/>
            <a:ext cx="504209" cy="44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06" y="4184297"/>
            <a:ext cx="272723" cy="204279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780771" y="3849636"/>
            <a:ext cx="440222" cy="826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9872" y="4607387"/>
            <a:ext cx="402127" cy="265625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837919" y="4208288"/>
            <a:ext cx="440222" cy="826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58" y="1275526"/>
            <a:ext cx="1119566" cy="118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25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148" y="1233131"/>
            <a:ext cx="848135" cy="10225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283" y="1187534"/>
            <a:ext cx="1040768" cy="11028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9579" y="4638551"/>
            <a:ext cx="2709924" cy="151936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729619" y="2929515"/>
            <a:ext cx="2210993" cy="2095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69579" y="3918857"/>
            <a:ext cx="291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</a:t>
            </a:r>
            <a:r>
              <a:rPr lang="en-US" dirty="0" err="1"/>
              <a:t>Kindergarden</a:t>
            </a:r>
            <a:r>
              <a:rPr lang="en-US" dirty="0"/>
              <a:t> 3 Months</a:t>
            </a:r>
          </a:p>
          <a:p>
            <a:r>
              <a:rPr lang="en-US" dirty="0"/>
              <a:t>1987 1</a:t>
            </a:r>
            <a:r>
              <a:rPr lang="en-US" baseline="30000" dirty="0"/>
              <a:t>st</a:t>
            </a:r>
            <a:r>
              <a:rPr lang="en-US" dirty="0"/>
              <a:t> Grade 1988 June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509429" y="2965903"/>
            <a:ext cx="748885" cy="1905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5505600" y="2777010"/>
            <a:ext cx="1856041" cy="1248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63" y="1483937"/>
            <a:ext cx="2142652" cy="11998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570" y="2777010"/>
            <a:ext cx="591857" cy="44332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888184" y="1967536"/>
            <a:ext cx="416165" cy="1024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58091" y="1471207"/>
            <a:ext cx="2204246" cy="130580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24422" y="1495105"/>
            <a:ext cx="1009402" cy="7942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4457" y="2184108"/>
            <a:ext cx="682628" cy="476154"/>
          </a:xfrm>
          <a:prstGeom prst="rect">
            <a:avLst/>
          </a:prstGeom>
        </p:spPr>
      </p:pic>
      <p:sp>
        <p:nvSpPr>
          <p:cNvPr id="35" name="Oval 34"/>
          <p:cNvSpPr/>
          <p:nvPr/>
        </p:nvSpPr>
        <p:spPr>
          <a:xfrm>
            <a:off x="5823302" y="2777010"/>
            <a:ext cx="1283547" cy="1026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K-1</a:t>
            </a:r>
          </a:p>
        </p:txBody>
      </p:sp>
      <p:sp>
        <p:nvSpPr>
          <p:cNvPr id="36" name="Oval 35"/>
          <p:cNvSpPr/>
          <p:nvPr/>
        </p:nvSpPr>
        <p:spPr>
          <a:xfrm>
            <a:off x="3456637" y="3244081"/>
            <a:ext cx="1283547" cy="1026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042180" y="1234290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“Principals office”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294" y="1234566"/>
            <a:ext cx="448694" cy="448694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505600" y="2245344"/>
            <a:ext cx="7555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 §Theft(</a:t>
            </a:r>
            <a:r>
              <a:rPr lang="en-US" dirty="0" err="1"/>
              <a:t>Bicylce</a:t>
            </a:r>
            <a:r>
              <a:rPr lang="en-US" dirty="0"/>
              <a:t> 50ft)       	IPX.INT.NAVY.CPVA     1991 </a:t>
            </a:r>
            <a:r>
              <a:rPr lang="en-US" sz="800" strike="sngStrike" dirty="0"/>
              <a:t>Sent person to </a:t>
            </a:r>
            <a:r>
              <a:rPr lang="en-US" sz="800" strike="sngStrike" dirty="0" err="1"/>
              <a:t>pricials</a:t>
            </a:r>
            <a:r>
              <a:rPr lang="en-US" sz="800" strike="sngStrike" dirty="0"/>
              <a:t> office for 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 likely flour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40612" y="2643581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[x] no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6882714" y="2461855"/>
            <a:ext cx="11738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5055" y="4914283"/>
            <a:ext cx="1532676" cy="167201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894570" y="447699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1991/2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0" y="1127412"/>
            <a:ext cx="376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SQ.§187.PREA.CPVA.KOCHEMAN 2016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75113" y="117267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2016</a:t>
            </a:r>
          </a:p>
          <a:p>
            <a:r>
              <a:rPr lang="en-US" sz="800" dirty="0"/>
              <a:t>20Y Later in 25Y.CDCR</a:t>
            </a:r>
          </a:p>
          <a:p>
            <a:r>
              <a:rPr lang="en-US" sz="800" dirty="0"/>
              <a:t>1991</a:t>
            </a:r>
          </a:p>
          <a:p>
            <a:r>
              <a:rPr lang="en-US" sz="800" dirty="0"/>
              <a:t>1986</a:t>
            </a:r>
          </a:p>
        </p:txBody>
      </p:sp>
      <p:cxnSp>
        <p:nvCxnSpPr>
          <p:cNvPr id="49" name="Straight Connector 48"/>
          <p:cNvCxnSpPr>
            <a:endCxn id="41" idx="1"/>
          </p:cNvCxnSpPr>
          <p:nvPr/>
        </p:nvCxnSpPr>
        <p:spPr>
          <a:xfrm flipV="1">
            <a:off x="1096266" y="2751303"/>
            <a:ext cx="3844346" cy="1662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281821" y="1152415"/>
            <a:ext cx="4475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KING</a:t>
            </a:r>
          </a:p>
        </p:txBody>
      </p:sp>
      <p:sp>
        <p:nvSpPr>
          <p:cNvPr id="53" name="Oval 52"/>
          <p:cNvSpPr/>
          <p:nvPr/>
        </p:nvSpPr>
        <p:spPr>
          <a:xfrm>
            <a:off x="1785053" y="3352882"/>
            <a:ext cx="1283547" cy="10261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8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403" y="4350174"/>
            <a:ext cx="2096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FBI:WMD.KING.88th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43" y="1603061"/>
            <a:ext cx="359840" cy="42796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132638" y="1615342"/>
            <a:ext cx="4408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 Principals Office !CPVA.assuemd.int.net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444221" y="2612860"/>
            <a:ext cx="1782216" cy="669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760" y="1281122"/>
            <a:ext cx="935648" cy="111278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541024" y="3550722"/>
            <a:ext cx="1670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April, May, June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9125760" y="2992103"/>
            <a:ext cx="540754" cy="811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502732" y="2859025"/>
            <a:ext cx="4052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 x/y §Domestic Violence(Left w/ Jason)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568" y="4293949"/>
            <a:ext cx="520158" cy="29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43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5" name="Rectangle 44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799112"/>
            <a:ext cx="10401300" cy="41148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5350" y="1302718"/>
            <a:ext cx="698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 December 25 – CPVA.41.PENTAGON.VIRGINA.MARY.JESUS.CHRIST[]</a:t>
            </a:r>
          </a:p>
        </p:txBody>
      </p:sp>
    </p:spTree>
    <p:extLst>
      <p:ext uri="{BB962C8B-B14F-4D97-AF65-F5344CB8AC3E}">
        <p14:creationId xmlns:p14="http://schemas.microsoft.com/office/powerpoint/2010/main" val="1990516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 rot="10800000">
            <a:off x="3774045" y="4896874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2" y="1939453"/>
            <a:ext cx="2066910" cy="117217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884543" y="1794546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4684" y="1180282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Journal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849640" y="2603539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036089" y="1787749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 rot="10800000">
            <a:off x="3884543" y="2903250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 rot="10800000">
            <a:off x="3884543" y="2903250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10800000">
            <a:off x="3849640" y="2146943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 rot="10800000">
            <a:off x="3849640" y="2146943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849640" y="3287511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781021" y="1774552"/>
            <a:ext cx="711043" cy="4420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Kids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61782" y="1214023"/>
            <a:ext cx="1397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Application</a:t>
            </a:r>
            <a:endParaRPr lang="en-US" sz="2000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824714" y="1625561"/>
            <a:ext cx="2575992" cy="12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238401" y="1285816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8237473" y="4590855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424882" y="4156532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872674" y="4729759"/>
            <a:ext cx="2528032" cy="60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76365" y="4368227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88" y="2027249"/>
            <a:ext cx="827977" cy="548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7330" y="1774552"/>
            <a:ext cx="262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1991 VIRGINIA.MARY(DEUTSCH, GERMAN)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136542" y="1830172"/>
            <a:ext cx="1309775" cy="149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70" y="2849269"/>
            <a:ext cx="617093" cy="34557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4892634" y="2849269"/>
            <a:ext cx="957987" cy="438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99662" y="292810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Flag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892634" y="2928104"/>
            <a:ext cx="1983179" cy="201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99662" y="2824236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honk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92634" y="3323137"/>
            <a:ext cx="4004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§Stalking {STATE} San Mateo Bridge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8663" y="3694673"/>
            <a:ext cx="857981" cy="48236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5371627" y="3811979"/>
            <a:ext cx="1350082" cy="365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01619" y="4218449"/>
            <a:ext cx="390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McCarty(onsite) </a:t>
            </a:r>
            <a:r>
              <a:rPr lang="en-US" strike="sngStrike" dirty="0" err="1"/>
              <a:t>idina</a:t>
            </a:r>
            <a:r>
              <a:rPr lang="en-US" strike="sngStrike" dirty="0"/>
              <a:t> </a:t>
            </a:r>
            <a:r>
              <a:rPr lang="en-US" strike="sngStrike" dirty="0" err="1"/>
              <a:t>eingeer</a:t>
            </a:r>
            <a:r>
              <a:rPr lang="en-US" strike="sngStrike" dirty="0"/>
              <a:t> </a:t>
            </a:r>
            <a:r>
              <a:rPr lang="en-US" strike="sngStrike" dirty="0" err="1"/>
              <a:t>avg</a:t>
            </a:r>
            <a:r>
              <a:rPr lang="en-US" strike="sngStrike" dirty="0"/>
              <a:t> in car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378" y="4839849"/>
            <a:ext cx="819952" cy="465006"/>
          </a:xfrm>
          <a:prstGeom prst="rect">
            <a:avLst/>
          </a:prstGeom>
        </p:spPr>
      </p:pic>
      <p:sp>
        <p:nvSpPr>
          <p:cNvPr id="46" name="Isosceles Triangle 45"/>
          <p:cNvSpPr/>
          <p:nvPr/>
        </p:nvSpPr>
        <p:spPr>
          <a:xfrm rot="10800000">
            <a:off x="3761428" y="4896087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774045" y="4626481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461" y="4995813"/>
            <a:ext cx="163162" cy="2093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50" y="5042006"/>
            <a:ext cx="119592" cy="7175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5740123" y="5059959"/>
            <a:ext cx="652760" cy="511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804" y="5042006"/>
            <a:ext cx="251619" cy="14090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04" y="5006405"/>
            <a:ext cx="163162" cy="209309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7131199" y="5070284"/>
            <a:ext cx="652760" cy="511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888" y="4876261"/>
            <a:ext cx="819952" cy="46500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123" y="4855630"/>
            <a:ext cx="819952" cy="465006"/>
          </a:xfrm>
          <a:prstGeom prst="rect">
            <a:avLst/>
          </a:prstGeom>
        </p:spPr>
      </p:pic>
      <p:cxnSp>
        <p:nvCxnSpPr>
          <p:cNvPr id="31" name="Straight Arrow Connector 30"/>
          <p:cNvCxnSpPr>
            <a:stCxn id="48" idx="3"/>
          </p:cNvCxnSpPr>
          <p:nvPr/>
        </p:nvCxnSpPr>
        <p:spPr>
          <a:xfrm>
            <a:off x="6560075" y="5088133"/>
            <a:ext cx="332793" cy="3325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1397" y="5345101"/>
            <a:ext cx="6144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MAINSTREET(TORT-1) </a:t>
            </a:r>
            <a:r>
              <a:rPr lang="en-US" sz="800" strike="sngStrike" dirty="0" err="1"/>
              <a:t>ent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nazi</a:t>
            </a:r>
            <a:r>
              <a:rPr lang="en-US" sz="800" strike="sngStrike" dirty="0"/>
              <a:t> flags</a:t>
            </a:r>
          </a:p>
          <a:p>
            <a:r>
              <a:rPr lang="en-US" dirty="0"/>
              <a:t>GREENSPAN:HAOMCIE:AUSLSER YUGLSAVIA </a:t>
            </a:r>
            <a:r>
              <a:rPr lang="en-US" dirty="0" err="1"/>
              <a:t>WAR:</a:t>
            </a:r>
            <a:r>
              <a:rPr lang="en-US" sz="800" strike="sngStrike" dirty="0" err="1"/>
              <a:t>alen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Medselac</a:t>
            </a:r>
            <a:r>
              <a:rPr lang="en-US" sz="800" strike="sngStrike" dirty="0"/>
              <a:t> Nazi Flag Stamp</a:t>
            </a:r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334628" y="5273005"/>
            <a:ext cx="1116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Mini Brain Micro Flags</a:t>
            </a: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3988963" y="6050143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49640" y="3642464"/>
            <a:ext cx="726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CAMERO: </a:t>
            </a:r>
            <a:r>
              <a:rPr lang="en-US" sz="800" strike="sngStrike" dirty="0" err="1"/>
              <a:t>thoams</a:t>
            </a:r>
            <a:r>
              <a:rPr lang="en-US" sz="800" strike="sngStrike" dirty="0"/>
              <a:t>-is-dieter </a:t>
            </a:r>
            <a:r>
              <a:rPr lang="en-US" dirty="0" err="1"/>
              <a:t>HOMCEI:LUX:COINTWON.ext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HOCMIE:LUX:CAR.ext</a:t>
            </a:r>
            <a:r>
              <a:rPr lang="en-US" dirty="0"/>
              <a:t>(</a:t>
            </a:r>
            <a:r>
              <a:rPr lang="en-US" dirty="0" err="1"/>
              <a:t>gheoh</a:t>
            </a:r>
            <a:r>
              <a:rPr lang="en-US" dirty="0"/>
              <a:t>(kit, </a:t>
            </a:r>
            <a:r>
              <a:rPr lang="en-US" strike="sngStrike" dirty="0"/>
              <a:t>golden tailgate Pontiac trans am</a:t>
            </a:r>
            <a:r>
              <a:rPr lang="en-US" dirty="0"/>
              <a:t>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065862" y="4038522"/>
            <a:ext cx="1268766" cy="36459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406" y="4041231"/>
            <a:ext cx="291863" cy="37441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879912" y="4023572"/>
            <a:ext cx="84991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E=MC2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2729825" y="4038522"/>
            <a:ext cx="336037" cy="3297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096157" y="4194459"/>
            <a:ext cx="288862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kit</a:t>
            </a:r>
          </a:p>
        </p:txBody>
      </p:sp>
      <p:cxnSp>
        <p:nvCxnSpPr>
          <p:cNvPr id="70" name="Straight Connector 69"/>
          <p:cNvCxnSpPr>
            <a:stCxn id="36" idx="0"/>
            <a:endCxn id="35" idx="1"/>
          </p:cNvCxnSpPr>
          <p:nvPr/>
        </p:nvCxnSpPr>
        <p:spPr>
          <a:xfrm>
            <a:off x="2911338" y="4041231"/>
            <a:ext cx="154524" cy="1795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251933" y="3749417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v2.FBI:KIDNAPPING</a:t>
            </a:r>
          </a:p>
          <a:p>
            <a:endParaRPr lang="en-US" sz="8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7410" y="4005804"/>
            <a:ext cx="455361" cy="410466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289114" y="3978323"/>
            <a:ext cx="3053987" cy="51082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1492064" y="4023572"/>
            <a:ext cx="387848" cy="344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826" y="6165882"/>
            <a:ext cx="519613" cy="51961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42" y="6144800"/>
            <a:ext cx="750399" cy="562075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545004" y="6268431"/>
            <a:ext cx="421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StreetCrimeFirght.avg.nonPoliceLanguage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496" y="6143774"/>
            <a:ext cx="332979" cy="214058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6065450" y="6107884"/>
            <a:ext cx="269360" cy="3842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4501619" y="6143774"/>
            <a:ext cx="2391249" cy="3483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4917548" y="2779121"/>
            <a:ext cx="1804161" cy="51082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5204642" y="3039680"/>
            <a:ext cx="1355433" cy="1551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230465" y="3216974"/>
            <a:ext cx="1917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CHECKPOINT CHERLI(</a:t>
            </a:r>
            <a:r>
              <a:rPr lang="en-US" sz="800" strike="sngStrike" dirty="0"/>
              <a:t>POT.FEDERAL.DUKE</a:t>
            </a:r>
            <a:r>
              <a:rPr lang="en-US" sz="800" dirty="0"/>
              <a:t>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230465" y="3333623"/>
            <a:ext cx="23054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FEDAERL:HOCIM:LUX:ATOMCLOICK(4-Story House)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79344" y="3089016"/>
            <a:ext cx="1117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/>
              <a:t>About</a:t>
            </a:r>
            <a:r>
              <a:rPr lang="en-US" sz="800" dirty="0"/>
              <a:t>: HOMICIDE:LUX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312984" y="1188481"/>
            <a:ext cx="3368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v2.FBI:KIDNAPPING</a:t>
            </a:r>
          </a:p>
          <a:p>
            <a:r>
              <a:rPr lang="en-US" sz="1000" dirty="0" err="1"/>
              <a:t>God.Jesus.Peter</a:t>
            </a:r>
            <a:endParaRPr lang="en-US" sz="1000" dirty="0"/>
          </a:p>
          <a:p>
            <a:r>
              <a:rPr lang="en-US" sz="1000" dirty="0" err="1"/>
              <a:t>Develoment</a:t>
            </a:r>
            <a:r>
              <a:rPr lang="en-US" sz="1000" dirty="0"/>
              <a:t> </a:t>
            </a:r>
            <a:r>
              <a:rPr lang="en-US" sz="1000" dirty="0" err="1"/>
              <a:t>Atombomb</a:t>
            </a:r>
            <a:r>
              <a:rPr lang="en-US" sz="1000" dirty="0"/>
              <a:t>  2014</a:t>
            </a:r>
          </a:p>
          <a:p>
            <a:r>
              <a:rPr lang="en-US" sz="1000" dirty="0"/>
              <a:t>	  	</a:t>
            </a:r>
            <a:r>
              <a:rPr lang="en-US" sz="1000" b="1" dirty="0"/>
              <a:t>2044 v2.FBI:KIDNAPPING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5204642" y="1413669"/>
            <a:ext cx="1232020" cy="69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5152439" y="1591890"/>
            <a:ext cx="1569270" cy="94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4644763" y="4422936"/>
            <a:ext cx="2465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apple.greensamptl.Touch.cleint.pigglywiggley</a:t>
            </a:r>
            <a:r>
              <a:rPr lang="en-US" sz="800" dirty="0"/>
              <a:t>(!Kroger)</a:t>
            </a:r>
          </a:p>
          <a:p>
            <a:r>
              <a:rPr lang="en-US" sz="800" strike="sngStrike" dirty="0"/>
              <a:t>“Prove to me” </a:t>
            </a:r>
            <a:r>
              <a:rPr lang="en-US" sz="800" strike="sngStrike" dirty="0" err="1"/>
              <a:t>inoccnet</a:t>
            </a:r>
            <a:r>
              <a:rPr lang="en-US" sz="800" strike="sngStrike" dirty="0"/>
              <a:t> OJ</a:t>
            </a:r>
          </a:p>
          <a:p>
            <a:r>
              <a:rPr lang="en-US" sz="800" strike="sngStrike" dirty="0"/>
              <a:t>McCarty/</a:t>
            </a:r>
            <a:r>
              <a:rPr lang="en-US" sz="800" strike="sngStrike" dirty="0" err="1"/>
              <a:t>McCartthy</a:t>
            </a:r>
            <a:endParaRPr lang="en-US" sz="800" strike="sngStrike" dirty="0"/>
          </a:p>
        </p:txBody>
      </p:sp>
      <p:sp>
        <p:nvSpPr>
          <p:cNvPr id="102" name="TextBox 101"/>
          <p:cNvSpPr txBox="1"/>
          <p:nvPr/>
        </p:nvSpPr>
        <p:spPr>
          <a:xfrm>
            <a:off x="7373243" y="172965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4" action="ppaction://hlinksldjump"/>
              </a:rPr>
              <a:t>SLIDE-27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095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689" y="5549311"/>
            <a:ext cx="729246" cy="6433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2861334" y="3264550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861334" y="3430804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61334" y="3597058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2861334" y="3642777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02120" y="3929166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10098" y="4236943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WW2.1D8723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861334" y="1698175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861334" y="1864429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861334" y="2030683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861334" y="2076402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002120" y="2362791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110098" y="2670568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WW1.1D8723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05152" y="1674423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05152" y="1840677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105152" y="2006931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105152" y="2052650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245938" y="2339039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353916" y="2646816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FBI:TERRORISM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42377" y="2094016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“Ransom”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348970" y="1686301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348970" y="1852555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348970" y="2018809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348970" y="2064528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489756" y="2350917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597734" y="265869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21728" y="209401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IRAN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920842" y="2217126"/>
            <a:ext cx="757637" cy="246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9592788" y="1686301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592788" y="1852555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592788" y="2018809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592788" y="2064528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9733574" y="2350917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9841552" y="265869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265546" y="209401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IRAN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0164660" y="2217126"/>
            <a:ext cx="757637" cy="246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105152" y="3224565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05152" y="3390819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105152" y="3557073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105152" y="3602792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5245938" y="3889181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5353916" y="4196958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FBI:HOMICIDE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348970" y="3234661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348970" y="3400915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348970" y="3567169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348970" y="3612888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489756" y="3899277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7597734" y="4207054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FBI:WARCRIMES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15" y="3294653"/>
            <a:ext cx="2461037" cy="951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073" y="4588048"/>
            <a:ext cx="362020" cy="43832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037637" y="4524592"/>
            <a:ext cx="519456" cy="5017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02" y="1357211"/>
            <a:ext cx="2619375" cy="174307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67202" y="1357211"/>
            <a:ext cx="2834918" cy="1867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14" y="5304714"/>
            <a:ext cx="846718" cy="144237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570016" y="5304714"/>
            <a:ext cx="1270659" cy="144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14692" y="5615435"/>
            <a:ext cx="455361" cy="410466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1802402" y="5615435"/>
            <a:ext cx="467652" cy="51082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18432" y="5427023"/>
            <a:ext cx="970389" cy="724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275" y="5511576"/>
            <a:ext cx="608117" cy="93767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444146" y="5304714"/>
            <a:ext cx="991393" cy="1262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88821" y="5081090"/>
            <a:ext cx="915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Pebbles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5088295" y="5194135"/>
            <a:ext cx="3200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foster city </a:t>
            </a:r>
            <a:r>
              <a:rPr lang="en-US" dirty="0" err="1"/>
              <a:t>flintstone</a:t>
            </a:r>
            <a:r>
              <a:rPr lang="en-US" dirty="0"/>
              <a:t> apartments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48" y="5646638"/>
            <a:ext cx="865661" cy="56877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324925" y="6162972"/>
            <a:ext cx="416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41.Pope.St </a:t>
            </a:r>
            <a:r>
              <a:rPr lang="en-US" dirty="0" err="1"/>
              <a:t>Franciso</a:t>
            </a:r>
            <a:r>
              <a:rPr lang="en-US" dirty="0"/>
              <a:t> </a:t>
            </a:r>
            <a:r>
              <a:rPr lang="en-US" dirty="0" err="1"/>
              <a:t>Franciscon</a:t>
            </a:r>
            <a:r>
              <a:rPr lang="en-US" dirty="0"/>
              <a:t> </a:t>
            </a:r>
            <a:r>
              <a:rPr lang="en-US" dirty="0" err="1"/>
              <a:t>Appemrtns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682" y="5122609"/>
            <a:ext cx="784317" cy="150204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3277590" y="5194135"/>
            <a:ext cx="976409" cy="1552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366197" y="4666493"/>
            <a:ext cx="7867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 ENGINEERING spy INDIA ATOMB   </a:t>
            </a:r>
            <a:r>
              <a:rPr lang="en-US" dirty="0" err="1"/>
              <a:t>westmarin.ibm.parnter.client</a:t>
            </a:r>
            <a:r>
              <a:rPr lang="en-US" dirty="0"/>
              <a:t> INTUPEST(S)</a:t>
            </a:r>
          </a:p>
          <a:p>
            <a:r>
              <a:rPr lang="en-US" dirty="0"/>
              <a:t>INDIAN ATOMBOMB ENGINEERING</a:t>
            </a:r>
          </a:p>
          <a:p>
            <a:r>
              <a:rPr lang="en-US" strike="sngStrike" dirty="0" err="1"/>
              <a:t>Vimla</a:t>
            </a:r>
            <a:r>
              <a:rPr lang="en-US" strike="sngStrike" dirty="0"/>
              <a:t> </a:t>
            </a:r>
            <a:r>
              <a:rPr lang="en-US" dirty="0"/>
              <a:t>Breast </a:t>
            </a:r>
            <a:r>
              <a:rPr lang="en-US" dirty="0" err="1"/>
              <a:t>Feading</a:t>
            </a:r>
            <a:r>
              <a:rPr lang="en-US" dirty="0"/>
              <a:t>, Santa Clara 2005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27846" y="4977231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Wilma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0010" y="5047574"/>
            <a:ext cx="1858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FRED.QUEEN.</a:t>
            </a:r>
            <a:r>
              <a:rPr lang="en-US" sz="800" strike="sngStrike" dirty="0" err="1"/>
              <a:t>Starbucks</a:t>
            </a:r>
            <a:endParaRPr lang="en-US" sz="800" strike="sngStrike" dirty="0"/>
          </a:p>
        </p:txBody>
      </p:sp>
      <p:cxnSp>
        <p:nvCxnSpPr>
          <p:cNvPr id="40" name="Straight Connector 39"/>
          <p:cNvCxnSpPr>
            <a:stCxn id="38" idx="1"/>
          </p:cNvCxnSpPr>
          <p:nvPr/>
        </p:nvCxnSpPr>
        <p:spPr>
          <a:xfrm>
            <a:off x="380010" y="5232240"/>
            <a:ext cx="1238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570016" y="5081090"/>
            <a:ext cx="4037608" cy="166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37934" y="5047115"/>
            <a:ext cx="4151621" cy="1642032"/>
          </a:xfrm>
          <a:prstGeom prst="rect">
            <a:avLst/>
          </a:prstGeom>
          <a:solidFill>
            <a:srgbClr val="FFFFFF">
              <a:alpha val="87059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570016" y="5450422"/>
            <a:ext cx="3683983" cy="712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999221" y="4606275"/>
            <a:ext cx="815471" cy="200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1618432" y="6151418"/>
            <a:ext cx="1118520" cy="595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5742377" y="6347638"/>
            <a:ext cx="3850411" cy="33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288466" y="4832747"/>
            <a:ext cx="2255012" cy="3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6578377" y="4761052"/>
            <a:ext cx="110003" cy="25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447" y="5380689"/>
            <a:ext cx="352425" cy="533400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 flipV="1">
            <a:off x="9592788" y="5232240"/>
            <a:ext cx="1225633" cy="5569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480" y="5662242"/>
            <a:ext cx="773177" cy="514514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4940135" y="5820668"/>
            <a:ext cx="3359525" cy="205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3277590" y="1357211"/>
            <a:ext cx="227059" cy="10055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084785" y="1237429"/>
            <a:ext cx="612668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WARNING</a:t>
            </a:r>
          </a:p>
        </p:txBody>
      </p:sp>
      <p:cxnSp>
        <p:nvCxnSpPr>
          <p:cNvPr id="108" name="Straight Connector 107"/>
          <p:cNvCxnSpPr/>
          <p:nvPr/>
        </p:nvCxnSpPr>
        <p:spPr>
          <a:xfrm>
            <a:off x="2927363" y="2346126"/>
            <a:ext cx="2012772" cy="4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3304791" y="2277929"/>
            <a:ext cx="4748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August</a:t>
            </a:r>
          </a:p>
        </p:txBody>
      </p:sp>
    </p:spTree>
    <p:extLst>
      <p:ext uri="{BB962C8B-B14F-4D97-AF65-F5344CB8AC3E}">
        <p14:creationId xmlns:p14="http://schemas.microsoft.com/office/powerpoint/2010/main" val="27045539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627736" y="2543109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47" y="1283029"/>
            <a:ext cx="876300" cy="876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20726" y="1721179"/>
            <a:ext cx="21050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trike="sngStrike" dirty="0" err="1"/>
              <a:t>webmd</a:t>
            </a:r>
            <a:r>
              <a:rPr lang="en-US" sz="1100" strike="sngStrike" dirty="0"/>
              <a:t> Digestive System and Gas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6678" y="1351847"/>
            <a:ext cx="108074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20726" y="1884528"/>
            <a:ext cx="334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ATOMLCOI(</a:t>
            </a:r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))! </a:t>
            </a:r>
            <a:r>
              <a:rPr lang="en-US" sz="800" strike="sngStrike" dirty="0"/>
              <a:t>Digestive System and Gas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17423" y="1351847"/>
            <a:ext cx="169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 </a:t>
            </a:r>
            <a:r>
              <a:rPr lang="en-US" sz="800" strike="sngStrike" dirty="0" err="1"/>
              <a:t>ibm.dmiler</a:t>
            </a:r>
            <a:r>
              <a:rPr lang="en-US" sz="800" strike="sngStrike" dirty="0"/>
              <a:t>-&gt;visa-apple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639031" y="1224858"/>
            <a:ext cx="4322417" cy="99264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 rot="10800000">
            <a:off x="1487371" y="1595771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10800000">
            <a:off x="1487371" y="1595771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487370" y="2389102"/>
            <a:ext cx="9580433" cy="2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 rot="10800000">
            <a:off x="1512285" y="2590520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98"/>
          <p:cNvSpPr/>
          <p:nvPr/>
        </p:nvSpPr>
        <p:spPr>
          <a:xfrm rot="10800000">
            <a:off x="1512285" y="2590520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 rot="10800000">
            <a:off x="1426262" y="5624453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/>
          <p:cNvSpPr/>
          <p:nvPr/>
        </p:nvSpPr>
        <p:spPr>
          <a:xfrm rot="10800000">
            <a:off x="1426262" y="5624453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1451176" y="5496514"/>
            <a:ext cx="9580433" cy="2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579" y="1269763"/>
            <a:ext cx="1074660" cy="8563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369" y="1320347"/>
            <a:ext cx="1350021" cy="884619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7107579" y="1372937"/>
            <a:ext cx="2820192" cy="740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7107578" y="1175657"/>
            <a:ext cx="2966323" cy="99264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852" y="2486334"/>
            <a:ext cx="1300115" cy="63666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927269" y="2633656"/>
            <a:ext cx="5436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SQ.HOMICIDE:2Y(logical).pope.st. fracis.angela.8thflloor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2968831" y="2412853"/>
            <a:ext cx="1704426" cy="99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205141" y="2781315"/>
            <a:ext cx="1171292" cy="4348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HOMICIDE</a:t>
            </a:r>
          </a:p>
        </p:txBody>
      </p:sp>
      <p:sp>
        <p:nvSpPr>
          <p:cNvPr id="112" name="Rectangle 111"/>
          <p:cNvSpPr/>
          <p:nvPr/>
        </p:nvSpPr>
        <p:spPr>
          <a:xfrm rot="16200000">
            <a:off x="-85339" y="2925695"/>
            <a:ext cx="433637" cy="14732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CHILD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3081" y="3339995"/>
            <a:ext cx="1246043" cy="1069438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4963432" y="3519612"/>
            <a:ext cx="5284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“Mafia” I kill your whole family, cheek </a:t>
            </a:r>
            <a:r>
              <a:rPr lang="en-US" strike="sngStrike" dirty="0" err="1"/>
              <a:t>mafica</a:t>
            </a:r>
            <a:r>
              <a:rPr lang="en-US" strike="sngStrike" dirty="0"/>
              <a:t> greeting.</a:t>
            </a:r>
          </a:p>
          <a:p>
            <a:r>
              <a:rPr lang="en-US" dirty="0"/>
              <a:t>	pope.st. fracis.angela.8thflloor</a:t>
            </a:r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2714247" y="3339995"/>
            <a:ext cx="2356517" cy="925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9851" y="4555033"/>
            <a:ext cx="1249273" cy="841316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2627736" y="3849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620081" y="46794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5248894" y="4740417"/>
            <a:ext cx="206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ProschtG</a:t>
            </a:r>
            <a:r>
              <a:rPr lang="en-US" dirty="0"/>
              <a:t>: </a:t>
            </a:r>
            <a:r>
              <a:rPr lang="en-US" sz="800" strike="sngStrike" dirty="0"/>
              <a:t>Dog shit right there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225969" y="4409433"/>
            <a:ext cx="46772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41.MARK(US): </a:t>
            </a:r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dell.cleint.quest.mark</a:t>
            </a:r>
            <a:r>
              <a:rPr lang="en-US" strike="sngStrike" dirty="0"/>
              <a:t>)</a:t>
            </a:r>
            <a:r>
              <a:rPr lang="en-US" dirty="0"/>
              <a:t>.IPX</a:t>
            </a:r>
          </a:p>
          <a:p>
            <a:r>
              <a:rPr lang="en-US" sz="800" dirty="0"/>
              <a:t>American 1995; </a:t>
            </a:r>
            <a:r>
              <a:rPr lang="en-US" sz="800" strike="sngStrike" dirty="0"/>
              <a:t>did you dog shit on my </a:t>
            </a:r>
            <a:r>
              <a:rPr lang="en-US" sz="800" strike="sngStrike" dirty="0" err="1"/>
              <a:t>lanw</a:t>
            </a:r>
            <a:r>
              <a:rPr lang="en-US" sz="800" strike="sngStrike" dirty="0"/>
              <a:t>? ? Yes.</a:t>
            </a:r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2829433" y="4490269"/>
            <a:ext cx="2356517" cy="925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914400" y="2787544"/>
            <a:ext cx="4273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Age 2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8622" y="5758480"/>
            <a:ext cx="1345423" cy="587681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 flipV="1">
            <a:off x="2602837" y="5857293"/>
            <a:ext cx="2324401" cy="450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431331" y="5710775"/>
            <a:ext cx="4426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“Peeping Tom”</a:t>
            </a:r>
          </a:p>
          <a:p>
            <a:r>
              <a:rPr lang="en-US" strike="sngStrike" dirty="0"/>
              <a:t>Mr. </a:t>
            </a:r>
            <a:r>
              <a:rPr lang="en-US" strike="sngStrike" dirty="0" err="1"/>
              <a:t>Paintcastle</a:t>
            </a:r>
            <a:r>
              <a:rPr lang="en-US" strike="sngStrike" dirty="0"/>
              <a:t> </a:t>
            </a:r>
            <a:r>
              <a:rPr lang="en-US" strike="sngStrike" dirty="0" err="1"/>
              <a:t>caugter</a:t>
            </a:r>
            <a:r>
              <a:rPr lang="en-US" strike="sngStrike" dirty="0"/>
              <a:t> person painting castle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228956" y="5484180"/>
            <a:ext cx="512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PENTAGON.VIRGIN.MARY.FEDERAL.DERFUALT</a:t>
            </a:r>
            <a:r>
              <a:rPr lang="en-US" sz="800" strike="sngStrike" dirty="0" err="1"/>
              <a:t>”Peppign</a:t>
            </a:r>
            <a:r>
              <a:rPr lang="en-US" sz="800" strike="sngStrike" dirty="0"/>
              <a:t> Tom</a:t>
            </a:r>
            <a:r>
              <a:rPr lang="en-US" dirty="0"/>
              <a:t>”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9460" y="6357507"/>
            <a:ext cx="1263746" cy="483896"/>
          </a:xfrm>
          <a:prstGeom prst="rect">
            <a:avLst/>
          </a:prstGeom>
        </p:spPr>
      </p:pic>
      <p:cxnSp>
        <p:nvCxnSpPr>
          <p:cNvPr id="133" name="Straight Connector 132"/>
          <p:cNvCxnSpPr/>
          <p:nvPr/>
        </p:nvCxnSpPr>
        <p:spPr>
          <a:xfrm flipV="1">
            <a:off x="1512284" y="6289879"/>
            <a:ext cx="9580433" cy="2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 rot="10800000">
            <a:off x="2525091" y="6470025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Isosceles Triangle 134"/>
          <p:cNvSpPr/>
          <p:nvPr/>
        </p:nvSpPr>
        <p:spPr>
          <a:xfrm rot="10800000">
            <a:off x="2537547" y="6477361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192694" y="6369206"/>
            <a:ext cx="2290692" cy="492443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WW2.FBI:WARCRIMES</a:t>
            </a:r>
          </a:p>
          <a:p>
            <a:r>
              <a:rPr lang="en-US" sz="800" strike="sngStrike" dirty="0" err="1">
                <a:solidFill>
                  <a:schemeClr val="bg1"/>
                </a:solidFill>
              </a:rPr>
              <a:t>Braun:recylcing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2829433" y="6477361"/>
            <a:ext cx="2461654" cy="226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2483386" y="5997982"/>
            <a:ext cx="2807701" cy="817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240" y="2081068"/>
            <a:ext cx="964706" cy="552198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168240" y="1598723"/>
            <a:ext cx="1042768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PARKER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58483" y="1372937"/>
            <a:ext cx="1052525" cy="230832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TORT-1</a:t>
            </a:r>
          </a:p>
        </p:txBody>
      </p:sp>
      <p:cxnSp>
        <p:nvCxnSpPr>
          <p:cNvPr id="143" name="Straight Connector 142"/>
          <p:cNvCxnSpPr>
            <a:stCxn id="144" idx="1"/>
          </p:cNvCxnSpPr>
          <p:nvPr/>
        </p:nvCxnSpPr>
        <p:spPr>
          <a:xfrm>
            <a:off x="168240" y="1783389"/>
            <a:ext cx="844363" cy="9054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368135" y="3802699"/>
            <a:ext cx="842873" cy="68757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316617" y="3182467"/>
            <a:ext cx="842873" cy="68757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 flipV="1">
            <a:off x="851925" y="3416873"/>
            <a:ext cx="957917" cy="9708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 rot="18962011">
            <a:off x="281901" y="3229125"/>
            <a:ext cx="2154930" cy="1351664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7317665" y="1482758"/>
            <a:ext cx="2539942" cy="442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>
            <a:off x="724305" y="2486334"/>
            <a:ext cx="787979" cy="120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19" idx="1"/>
          </p:cNvCxnSpPr>
          <p:nvPr/>
        </p:nvCxnSpPr>
        <p:spPr>
          <a:xfrm flipH="1" flipV="1">
            <a:off x="607592" y="4387682"/>
            <a:ext cx="2702259" cy="588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>
            <a:off x="552866" y="4165943"/>
            <a:ext cx="27180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64" idx="1"/>
          </p:cNvCxnSpPr>
          <p:nvPr/>
        </p:nvCxnSpPr>
        <p:spPr>
          <a:xfrm flipH="1">
            <a:off x="724305" y="2804664"/>
            <a:ext cx="2585547" cy="1361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9" name="Picture 1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079" y="5311460"/>
            <a:ext cx="1128961" cy="680175"/>
          </a:xfrm>
          <a:prstGeom prst="rect">
            <a:avLst/>
          </a:prstGeom>
        </p:spPr>
      </p:pic>
      <p:cxnSp>
        <p:nvCxnSpPr>
          <p:cNvPr id="171" name="Straight Connector 170"/>
          <p:cNvCxnSpPr/>
          <p:nvPr/>
        </p:nvCxnSpPr>
        <p:spPr>
          <a:xfrm flipV="1">
            <a:off x="519130" y="5123539"/>
            <a:ext cx="756456" cy="1081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>
            <a:off x="6650182" y="2816894"/>
            <a:ext cx="4049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1372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Picture 1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053" y="3197672"/>
            <a:ext cx="1128961" cy="6801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883622" y="3238539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555" y="1980210"/>
            <a:ext cx="876300" cy="876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09034" y="2418360"/>
            <a:ext cx="10871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trike="sngStrike" dirty="0"/>
              <a:t>System and Gas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4986" y="2049028"/>
            <a:ext cx="108074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09034" y="2581709"/>
            <a:ext cx="334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ATOMLCOI(</a:t>
            </a:r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))! </a:t>
            </a:r>
            <a:r>
              <a:rPr lang="en-US" sz="800" strike="sngStrike" dirty="0"/>
              <a:t>Digestive System and Gas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405731" y="2049028"/>
            <a:ext cx="169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 </a:t>
            </a:r>
            <a:r>
              <a:rPr lang="en-US" sz="800" strike="sngStrike" dirty="0" err="1"/>
              <a:t>ibm.dmiler</a:t>
            </a:r>
            <a:r>
              <a:rPr lang="en-US" sz="800" strike="sngStrike" dirty="0"/>
              <a:t>-&gt;visa-apple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3150397" y="2004149"/>
            <a:ext cx="4322417" cy="99264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 rot="10800000">
            <a:off x="1512492" y="2280576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10800000">
            <a:off x="1512492" y="2280576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512491" y="3073907"/>
            <a:ext cx="9580433" cy="2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 rot="10800000">
            <a:off x="1537406" y="3275325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98"/>
          <p:cNvSpPr/>
          <p:nvPr/>
        </p:nvSpPr>
        <p:spPr>
          <a:xfrm rot="10800000">
            <a:off x="1537406" y="3275325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3026186" y="3098484"/>
            <a:ext cx="1704426" cy="99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2605483" y="421450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645202" y="536430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40" y="2081068"/>
            <a:ext cx="964706" cy="552198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168240" y="1598723"/>
            <a:ext cx="1042768" cy="369332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PARKER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58483" y="1372937"/>
            <a:ext cx="1052525" cy="230832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TORT-1</a:t>
            </a:r>
          </a:p>
        </p:txBody>
      </p:sp>
      <p:cxnSp>
        <p:nvCxnSpPr>
          <p:cNvPr id="143" name="Straight Connector 142"/>
          <p:cNvCxnSpPr>
            <a:stCxn id="144" idx="1"/>
          </p:cNvCxnSpPr>
          <p:nvPr/>
        </p:nvCxnSpPr>
        <p:spPr>
          <a:xfrm>
            <a:off x="168240" y="1783389"/>
            <a:ext cx="844363" cy="9054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368135" y="3802699"/>
            <a:ext cx="842873" cy="68757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341738" y="3867272"/>
            <a:ext cx="842873" cy="68757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 flipV="1">
            <a:off x="851925" y="3416873"/>
            <a:ext cx="957917" cy="9708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 rot="18962011">
            <a:off x="281901" y="3229125"/>
            <a:ext cx="2154930" cy="1351664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2" name="Straight Arrow Connector 161"/>
          <p:cNvCxnSpPr>
            <a:stCxn id="2" idx="1"/>
          </p:cNvCxnSpPr>
          <p:nvPr/>
        </p:nvCxnSpPr>
        <p:spPr>
          <a:xfrm flipH="1" flipV="1">
            <a:off x="1537405" y="4378031"/>
            <a:ext cx="1925189" cy="29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/>
          <p:nvPr/>
        </p:nvCxnSpPr>
        <p:spPr>
          <a:xfrm flipH="1" flipV="1">
            <a:off x="1565163" y="3635473"/>
            <a:ext cx="1853892" cy="80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/>
          <p:nvPr/>
        </p:nvCxnSpPr>
        <p:spPr>
          <a:xfrm flipH="1" flipV="1">
            <a:off x="1763174" y="4487504"/>
            <a:ext cx="1532849" cy="36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/>
          <p:nvPr/>
        </p:nvCxnSpPr>
        <p:spPr>
          <a:xfrm flipH="1">
            <a:off x="1850938" y="3489469"/>
            <a:ext cx="1484036" cy="732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 flipV="1">
            <a:off x="519130" y="5123539"/>
            <a:ext cx="756456" cy="1081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2594" y="4053327"/>
            <a:ext cx="1155604" cy="709302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3123513" y="3879267"/>
            <a:ext cx="1704426" cy="99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693" y="4067679"/>
            <a:ext cx="817047" cy="6207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530" y="4051132"/>
            <a:ext cx="929297" cy="69607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4925266" y="4211057"/>
            <a:ext cx="2272551" cy="276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670602" y="4044906"/>
            <a:ext cx="4109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Pope.St.Nick.IPX.angela.VP</a:t>
            </a:r>
            <a:r>
              <a:rPr lang="en-US" strike="sngStrike" dirty="0"/>
              <a:t> </a:t>
            </a:r>
            <a:r>
              <a:rPr lang="en-US" strike="sngStrike" dirty="0" err="1"/>
              <a:t>German.Grazzi</a:t>
            </a:r>
            <a:endParaRPr lang="en-US" strike="sngStrike" dirty="0"/>
          </a:p>
          <a:p>
            <a:r>
              <a:rPr lang="en-US" strike="sngStrike" dirty="0"/>
              <a:t>0.1 Called Pizza(</a:t>
            </a:r>
            <a:r>
              <a:rPr lang="en-US" strike="sngStrike" dirty="0" err="1"/>
              <a:t>alg</a:t>
            </a:r>
            <a:r>
              <a:rPr lang="en-US" strike="sngStrike" dirty="0"/>
              <a:t>)</a:t>
            </a:r>
            <a:r>
              <a:rPr lang="en-US" dirty="0"/>
              <a:t>	</a:t>
            </a:r>
            <a:r>
              <a:rPr lang="en-US" strike="sngStrike" dirty="0"/>
              <a:t>DOT-GRAZZI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724390" y="978196"/>
            <a:ext cx="31566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strike="sngStrike" dirty="0"/>
              <a:t>P-I-Z-Z-A</a:t>
            </a:r>
            <a:endParaRPr lang="en-US" sz="6600" dirty="0"/>
          </a:p>
        </p:txBody>
      </p:sp>
      <p:sp>
        <p:nvSpPr>
          <p:cNvPr id="25" name="Rectangle 24"/>
          <p:cNvSpPr/>
          <p:nvPr/>
        </p:nvSpPr>
        <p:spPr>
          <a:xfrm>
            <a:off x="6665878" y="3053873"/>
            <a:ext cx="4109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Pope.St.Nick.IPX.angela.VP</a:t>
            </a:r>
            <a:r>
              <a:rPr lang="en-US" strike="sngStrike" dirty="0"/>
              <a:t> </a:t>
            </a:r>
            <a:r>
              <a:rPr lang="en-US" strike="sngStrike" dirty="0" err="1"/>
              <a:t>German.Grazzi</a:t>
            </a:r>
            <a:endParaRPr lang="en-US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023" y="3498617"/>
            <a:ext cx="311480" cy="3114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7696" y="5138554"/>
            <a:ext cx="1231673" cy="531672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3296023" y="4876794"/>
            <a:ext cx="2000168" cy="787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89670" y="5245967"/>
            <a:ext cx="228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Tim </a:t>
            </a:r>
            <a:r>
              <a:rPr lang="en-US" sz="800" strike="sngStrike" dirty="0" err="1"/>
              <a:t>Squa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Suripon</a:t>
            </a:r>
            <a:r>
              <a:rPr lang="en-US" sz="800" strike="sngStrike" dirty="0"/>
              <a:t> </a:t>
            </a:r>
            <a:r>
              <a:rPr lang="en-US" dirty="0"/>
              <a:t>HOMCIDE:LUX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670602" y="3498617"/>
            <a:ext cx="903382" cy="217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611" y="3510138"/>
            <a:ext cx="292561" cy="29256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38938" y="3506328"/>
            <a:ext cx="145467" cy="22271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61" y="3440621"/>
            <a:ext cx="549766" cy="66303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7670602" y="3607357"/>
            <a:ext cx="1485273" cy="47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9244493" y="3506328"/>
            <a:ext cx="1052525" cy="230832"/>
          </a:xfrm>
          <a:prstGeom prst="rect">
            <a:avLst/>
          </a:prstGeom>
          <a:solidFill>
            <a:srgbClr val="FF00FF"/>
          </a:solidFill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TORT-3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5" y="3894942"/>
            <a:ext cx="567144" cy="852266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4920770" y="4689027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sz="800" dirty="0">
                <a:solidFill>
                  <a:srgbClr val="000000"/>
                </a:solidFill>
                <a:latin typeface="Helvetica" panose="020B0604020202020204" pitchFamily="34" charset="0"/>
              </a:rPr>
              <a:t>Dieser betrifft sexuell orientierte oder ausgerichtete Tierquälerei und ist nach § 17 Tierschutzgesetz (TierSchG) strafbar.</a:t>
            </a:r>
            <a:endParaRPr lang="en-US" sz="800" dirty="0"/>
          </a:p>
        </p:txBody>
      </p:sp>
      <p:sp>
        <p:nvSpPr>
          <p:cNvPr id="46" name="Rectangle 45"/>
          <p:cNvSpPr/>
          <p:nvPr/>
        </p:nvSpPr>
        <p:spPr>
          <a:xfrm>
            <a:off x="3312941" y="4704513"/>
            <a:ext cx="8633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Helvetica" panose="020B0604020202020204" pitchFamily="34" charset="0"/>
              </a:rPr>
              <a:t>nach § 17 Tierschutzgesetz,  </a:t>
            </a:r>
          </a:p>
          <a:p>
            <a:r>
              <a:rPr lang="de-DE" dirty="0">
                <a:solidFill>
                  <a:srgbClr val="000000"/>
                </a:solidFill>
                <a:latin typeface="Helvetica" panose="020B0604020202020204" pitchFamily="34" charset="0"/>
              </a:rPr>
              <a:t>VIRINGA.DL-25cc,§17 Aninaml Law; Pope.St.Nick.Vp.Germany.Grazzi:  </a:t>
            </a:r>
            <a:r>
              <a:rPr lang="de-DE" sz="800" dirty="0">
                <a:solidFill>
                  <a:srgbClr val="000000"/>
                </a:solidFill>
                <a:latin typeface="Helvetica" panose="020B0604020202020204" pitchFamily="34" charset="0"/>
              </a:rPr>
              <a:t>Father:1D8723: Pizza </a:t>
            </a:r>
            <a:endParaRPr lang="en-US" sz="800" dirty="0"/>
          </a:p>
        </p:txBody>
      </p:sp>
      <p:sp>
        <p:nvSpPr>
          <p:cNvPr id="47" name="Rectangle 46"/>
          <p:cNvSpPr/>
          <p:nvPr/>
        </p:nvSpPr>
        <p:spPr>
          <a:xfrm>
            <a:off x="10775016" y="5030060"/>
            <a:ext cx="1004724" cy="10849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Grazzi</a:t>
            </a:r>
            <a:endParaRPr 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10728189" y="5274399"/>
            <a:ext cx="10983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dirty="0" err="1"/>
              <a:t>calc.calc.IGNORANCE</a:t>
            </a:r>
            <a:endParaRPr lang="en-US" sz="800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0775016" y="5270655"/>
            <a:ext cx="10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0" y="6503429"/>
            <a:ext cx="232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Sirence</a:t>
            </a:r>
            <a:r>
              <a:rPr lang="en-US" dirty="0"/>
              <a:t>: 3:11PM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10771" y="1701498"/>
            <a:ext cx="4755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G.God.Pope.St.Nick.IPX.angela.VP</a:t>
            </a:r>
            <a:r>
              <a:rPr lang="en-US" strike="sngStrike" dirty="0"/>
              <a:t> </a:t>
            </a:r>
            <a:r>
              <a:rPr lang="en-US" strike="sngStrike" dirty="0" err="1"/>
              <a:t>German.Grazzi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211777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/>
          <p:cNvSpPr txBox="1"/>
          <p:nvPr/>
        </p:nvSpPr>
        <p:spPr>
          <a:xfrm>
            <a:off x="4295430" y="4760193"/>
            <a:ext cx="33379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MAINSTREEET.KING.VP GERMANY</a:t>
            </a:r>
          </a:p>
          <a:p>
            <a:r>
              <a:rPr lang="en-US" sz="800" strike="sngStrike" dirty="0"/>
              <a:t>(Leopold, IPX Apple </a:t>
            </a:r>
            <a:r>
              <a:rPr lang="en-US" sz="800" strike="sngStrike" dirty="0" err="1"/>
              <a:t>Inc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Elke</a:t>
            </a:r>
            <a:r>
              <a:rPr lang="en-US" sz="800" strike="sngStrike" dirty="0"/>
              <a:t> Pirate Party)</a:t>
            </a:r>
          </a:p>
        </p:txBody>
      </p:sp>
      <p:cxnSp>
        <p:nvCxnSpPr>
          <p:cNvPr id="90" name="Straight Arrow Connector 89"/>
          <p:cNvCxnSpPr/>
          <p:nvPr/>
        </p:nvCxnSpPr>
        <p:spPr>
          <a:xfrm flipV="1">
            <a:off x="8129223" y="2170463"/>
            <a:ext cx="278313" cy="1242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4335681" y="5530932"/>
            <a:ext cx="6572588" cy="938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335680" y="5994069"/>
            <a:ext cx="6726967" cy="11876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467889" y="4070911"/>
            <a:ext cx="1828800" cy="11637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335680" y="5305301"/>
            <a:ext cx="6572587" cy="24097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467888" y="2405398"/>
            <a:ext cx="1828801" cy="16566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091343" y="2648843"/>
            <a:ext cx="1205346" cy="67095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482731" y="2390050"/>
            <a:ext cx="1821379" cy="3966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648" y="2428832"/>
            <a:ext cx="404193" cy="3021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645705" y="2680854"/>
            <a:ext cx="348351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Eggenstein-Leopoldshafen</a:t>
            </a:r>
            <a:endParaRPr lang="en-US" dirty="0"/>
          </a:p>
          <a:p>
            <a:r>
              <a:rPr lang="en-US" dirty="0" err="1"/>
              <a:t>Haupstrasse</a:t>
            </a:r>
            <a:r>
              <a:rPr lang="en-US" dirty="0"/>
              <a:t> </a:t>
            </a:r>
          </a:p>
          <a:p>
            <a:r>
              <a:rPr lang="en-US" dirty="0"/>
              <a:t>Herr Hahn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IPX </a:t>
            </a:r>
            <a:r>
              <a:rPr lang="en-US" dirty="0" err="1"/>
              <a:t>HOMCIDE:ur_ur_opi</a:t>
            </a:r>
            <a:endParaRPr lang="en-US" dirty="0"/>
          </a:p>
          <a:p>
            <a:r>
              <a:rPr lang="en-US" dirty="0"/>
              <a:t>	IPX </a:t>
            </a:r>
            <a:r>
              <a:rPr lang="en-US" strike="sngStrike" dirty="0"/>
              <a:t>soviet prison, </a:t>
            </a:r>
            <a:r>
              <a:rPr lang="en-US" strike="sngStrike" dirty="0" err="1"/>
              <a:t>german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3961737" y="1357478"/>
            <a:ext cx="334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CPVA.ATOMICBUNKER.PREA.§187</a:t>
            </a:r>
          </a:p>
          <a:p>
            <a:r>
              <a:rPr lang="en-US" dirty="0"/>
              <a:t>Enterprise Failover Documents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73722" y="2241468"/>
            <a:ext cx="17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Disater</a:t>
            </a:r>
            <a:r>
              <a:rPr lang="en-US" dirty="0"/>
              <a:t> Recovery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713997" y="296581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661" y="2428832"/>
            <a:ext cx="404193" cy="3021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6519" y="2428013"/>
            <a:ext cx="404193" cy="302124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8755648" y="2364433"/>
            <a:ext cx="404193" cy="384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9" idx="2"/>
          </p:cNvCxnSpPr>
          <p:nvPr/>
        </p:nvCxnSpPr>
        <p:spPr>
          <a:xfrm flipV="1">
            <a:off x="9432758" y="2396491"/>
            <a:ext cx="261258" cy="334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9856023" y="2428013"/>
            <a:ext cx="462930" cy="302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9694016" y="2833509"/>
            <a:ext cx="142503" cy="1323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9836519" y="2893614"/>
            <a:ext cx="93989" cy="192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73" y="1463757"/>
            <a:ext cx="2085975" cy="2190750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stCxn id="28" idx="1"/>
          </p:cNvCxnSpPr>
          <p:nvPr/>
        </p:nvCxnSpPr>
        <p:spPr>
          <a:xfrm flipH="1">
            <a:off x="2598832" y="1680644"/>
            <a:ext cx="1362905" cy="430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569615" y="2280027"/>
            <a:ext cx="1407925" cy="953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67" idx="1"/>
          </p:cNvCxnSpPr>
          <p:nvPr/>
        </p:nvCxnSpPr>
        <p:spPr>
          <a:xfrm>
            <a:off x="5742727" y="3413396"/>
            <a:ext cx="576422" cy="147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149" y="3027515"/>
            <a:ext cx="835620" cy="1066749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>
            <a:off x="7202483" y="3617457"/>
            <a:ext cx="314814" cy="110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784" y="3215210"/>
            <a:ext cx="858752" cy="773326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548784" y="3024335"/>
            <a:ext cx="858752" cy="1895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Stanford</a:t>
            </a:r>
          </a:p>
        </p:txBody>
      </p:sp>
      <p:cxnSp>
        <p:nvCxnSpPr>
          <p:cNvPr id="75" name="Straight Connector 74"/>
          <p:cNvCxnSpPr/>
          <p:nvPr/>
        </p:nvCxnSpPr>
        <p:spPr>
          <a:xfrm>
            <a:off x="7844433" y="2786736"/>
            <a:ext cx="463138" cy="1307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67" idx="0"/>
          </p:cNvCxnSpPr>
          <p:nvPr/>
        </p:nvCxnSpPr>
        <p:spPr>
          <a:xfrm flipV="1">
            <a:off x="6193763" y="3027515"/>
            <a:ext cx="543196" cy="292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119426" y="346462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Linder</a:t>
            </a:r>
          </a:p>
        </p:txBody>
      </p:sp>
      <p:sp>
        <p:nvSpPr>
          <p:cNvPr id="79" name="Oval 78"/>
          <p:cNvSpPr/>
          <p:nvPr/>
        </p:nvSpPr>
        <p:spPr>
          <a:xfrm>
            <a:off x="9393420" y="2918929"/>
            <a:ext cx="169967" cy="1054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9375332" y="3007566"/>
            <a:ext cx="139678" cy="1429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H="1" flipV="1">
            <a:off x="5362490" y="3173656"/>
            <a:ext cx="380237" cy="660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77" y="3575009"/>
            <a:ext cx="373553" cy="193447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4656207" y="3739114"/>
            <a:ext cx="14125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ATOMICLOCK(</a:t>
            </a:r>
            <a:r>
              <a:rPr lang="en-US" sz="800" strike="sngStrike" dirty="0" err="1"/>
              <a:t>Gorbahcev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))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4554968" y="3503806"/>
            <a:ext cx="700644" cy="34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4154378" y="2110839"/>
            <a:ext cx="7089569" cy="450074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82" y="2426134"/>
            <a:ext cx="5024767" cy="376857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24" y="5141507"/>
            <a:ext cx="597730" cy="766784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1520762" y="5141507"/>
            <a:ext cx="1048853" cy="534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029112" y="4865361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Suspect:</a:t>
            </a: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852278" y="4683719"/>
            <a:ext cx="983249" cy="68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934829" y="3072662"/>
            <a:ext cx="205812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Auschwitz</a:t>
            </a:r>
            <a:r>
              <a:rPr lang="en-US" dirty="0" err="1"/>
              <a:t>.!memory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2572383" y="3571103"/>
            <a:ext cx="248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ATOMBUNKER</a:t>
            </a:r>
            <a:r>
              <a:rPr lang="en-US" strike="sngStrike" dirty="0"/>
              <a:t>(potatoes)</a:t>
            </a:r>
          </a:p>
        </p:txBody>
      </p:sp>
    </p:spTree>
    <p:extLst>
      <p:ext uri="{BB962C8B-B14F-4D97-AF65-F5344CB8AC3E}">
        <p14:creationId xmlns:p14="http://schemas.microsoft.com/office/powerpoint/2010/main" val="3628974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91644" y="1287275"/>
            <a:ext cx="1406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Police Sirens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46585" y="2149434"/>
            <a:ext cx="7891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reader can interrupt the correlation if it belongs to presentation item or not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2737050"/>
            <a:ext cx="2616194" cy="151098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325091" y="2518766"/>
            <a:ext cx="2769822" cy="889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635013" y="3038886"/>
            <a:ext cx="36728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Log Entry; Screen Monitoring incl. remote </a:t>
            </a:r>
            <a:r>
              <a:rPr lang="en-US" sz="900" strike="sngStrike" dirty="0" err="1"/>
              <a:t>Polizei</a:t>
            </a:r>
            <a:r>
              <a:rPr lang="en-US" sz="900" strike="sngStrike" dirty="0"/>
              <a:t> Validation, </a:t>
            </a:r>
            <a:r>
              <a:rPr lang="en-US" sz="900" strike="sngStrike" dirty="0" err="1"/>
              <a:t>Int</a:t>
            </a:r>
            <a:r>
              <a:rPr lang="en-US" sz="900" strike="sngStrike" dirty="0"/>
              <a:t>-Validation</a:t>
            </a:r>
          </a:p>
        </p:txBody>
      </p:sp>
    </p:spTree>
    <p:extLst>
      <p:ext uri="{BB962C8B-B14F-4D97-AF65-F5344CB8AC3E}">
        <p14:creationId xmlns:p14="http://schemas.microsoft.com/office/powerpoint/2010/main" val="2386331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627736" y="2543109"/>
            <a:ext cx="471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47" y="1283029"/>
            <a:ext cx="876300" cy="876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620726" y="1721179"/>
            <a:ext cx="210506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trike="sngStrike" dirty="0" err="1"/>
              <a:t>webmd</a:t>
            </a:r>
            <a:r>
              <a:rPr lang="en-US" sz="1100" strike="sngStrike" dirty="0"/>
              <a:t> Digestive System and Gas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36678" y="1351847"/>
            <a:ext cx="108074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20726" y="1884528"/>
            <a:ext cx="3340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ATOMLCOI(</a:t>
            </a:r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))! </a:t>
            </a:r>
            <a:r>
              <a:rPr lang="en-US" sz="800" strike="sngStrike" dirty="0"/>
              <a:t>Digestive System and Gas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17423" y="1351847"/>
            <a:ext cx="169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 </a:t>
            </a:r>
            <a:r>
              <a:rPr lang="en-US" sz="800" strike="sngStrike" dirty="0" err="1"/>
              <a:t>ibm.dmiler</a:t>
            </a:r>
            <a:r>
              <a:rPr lang="en-US" sz="800" strike="sngStrike" dirty="0"/>
              <a:t>-&gt;visa-apple</a:t>
            </a:r>
          </a:p>
        </p:txBody>
      </p:sp>
      <p:sp>
        <p:nvSpPr>
          <p:cNvPr id="86" name="Rectangle 85"/>
          <p:cNvSpPr/>
          <p:nvPr/>
        </p:nvSpPr>
        <p:spPr>
          <a:xfrm>
            <a:off x="2639031" y="1224858"/>
            <a:ext cx="4322417" cy="992642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 rot="10800000">
            <a:off x="1487371" y="1595771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Isosceles Triangle 87"/>
          <p:cNvSpPr/>
          <p:nvPr/>
        </p:nvSpPr>
        <p:spPr>
          <a:xfrm rot="10800000">
            <a:off x="1487371" y="1595771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494393" y="2317539"/>
            <a:ext cx="9580433" cy="2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 rot="10800000">
            <a:off x="1512285" y="2590520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Isosceles Triangle 98"/>
          <p:cNvSpPr/>
          <p:nvPr/>
        </p:nvSpPr>
        <p:spPr>
          <a:xfrm rot="10800000">
            <a:off x="1512285" y="2590520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 rot="10800000">
            <a:off x="1426262" y="5624453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Isosceles Triangle 103"/>
          <p:cNvSpPr/>
          <p:nvPr/>
        </p:nvSpPr>
        <p:spPr>
          <a:xfrm rot="10800000">
            <a:off x="1426262" y="5624453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2627736" y="384976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620081" y="467949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1512284" y="6289879"/>
            <a:ext cx="9580433" cy="23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/>
          <p:nvPr/>
        </p:nvCxnSpPr>
        <p:spPr>
          <a:xfrm flipV="1">
            <a:off x="368135" y="3802699"/>
            <a:ext cx="842873" cy="68757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/>
          <p:cNvCxnSpPr/>
          <p:nvPr/>
        </p:nvCxnSpPr>
        <p:spPr>
          <a:xfrm flipV="1">
            <a:off x="1316617" y="3182467"/>
            <a:ext cx="842873" cy="687570"/>
          </a:xfrm>
          <a:prstGeom prst="line">
            <a:avLst/>
          </a:prstGeom>
          <a:ln w="762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 flipH="1" flipV="1">
            <a:off x="851925" y="3416873"/>
            <a:ext cx="957917" cy="97080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 rot="18962011">
            <a:off x="281901" y="3229125"/>
            <a:ext cx="2154930" cy="1351664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898" y="2655650"/>
            <a:ext cx="1680556" cy="823323"/>
          </a:xfrm>
          <a:prstGeom prst="rect">
            <a:avLst/>
          </a:prstGeom>
        </p:spPr>
      </p:pic>
      <p:cxnSp>
        <p:nvCxnSpPr>
          <p:cNvPr id="8" name="Straight Connector 7"/>
          <p:cNvCxnSpPr>
            <a:endCxn id="120" idx="0"/>
          </p:cNvCxnSpPr>
          <p:nvPr/>
        </p:nvCxnSpPr>
        <p:spPr>
          <a:xfrm>
            <a:off x="1661616" y="3715239"/>
            <a:ext cx="1175472" cy="134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" y="2500133"/>
            <a:ext cx="475637" cy="7372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302500" y="3926487"/>
            <a:ext cx="549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Angela.Grazz</a:t>
            </a:r>
            <a:r>
              <a:rPr lang="en-US" dirty="0"/>
              <a:t>; POT DL-CA </a:t>
            </a:r>
            <a:r>
              <a:rPr lang="en-US" strike="sngStrike" dirty="0"/>
              <a:t>parked Foster (Mark) Small Fire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0962" y="3652852"/>
            <a:ext cx="1766482" cy="98923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32" y="2545555"/>
            <a:ext cx="449998" cy="693643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" y="3678671"/>
            <a:ext cx="449998" cy="693643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8" y="3626940"/>
            <a:ext cx="475637" cy="7372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81228" y="3720291"/>
            <a:ext cx="4758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 SQ.INT.AIRFILED.COLEMAN.VIRING.MARY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3205027" y="3782503"/>
            <a:ext cx="2520762" cy="6811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205027" y="2735735"/>
            <a:ext cx="2520762" cy="68113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46140" y="2667240"/>
            <a:ext cx="21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Bought 25cc 400 DM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680" y="2651157"/>
            <a:ext cx="449998" cy="69364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8262" y="2463460"/>
            <a:ext cx="1443257" cy="681784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662" y="2615860"/>
            <a:ext cx="1443257" cy="68178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062" y="2768260"/>
            <a:ext cx="1443257" cy="681784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257" y="2896478"/>
            <a:ext cx="1443257" cy="68178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6412675" y="2667240"/>
            <a:ext cx="4618934" cy="7729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303056" y="3479604"/>
            <a:ext cx="561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Bough Green Shared Car HOMCEI:IS-A-</a:t>
            </a:r>
            <a:r>
              <a:rPr lang="en-US" dirty="0" err="1"/>
              <a:t>BELL.</a:t>
            </a:r>
            <a:r>
              <a:rPr lang="en-US" strike="sngStrike" dirty="0" err="1"/>
              <a:t>phil</a:t>
            </a:r>
            <a:r>
              <a:rPr lang="en-US" dirty="0"/>
              <a:t>(JFK/MLK)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113" y="3611609"/>
            <a:ext cx="449998" cy="69364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9542" y="3594483"/>
            <a:ext cx="1443257" cy="681784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163" y="3782180"/>
            <a:ext cx="1443257" cy="68178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113" y="3305484"/>
            <a:ext cx="1443257" cy="68178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805" y="3389770"/>
            <a:ext cx="1443257" cy="681784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019" y="3440180"/>
            <a:ext cx="1443257" cy="681784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933" y="3562134"/>
            <a:ext cx="1443257" cy="68178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230" y="3735754"/>
            <a:ext cx="1443257" cy="68178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795" y="3791871"/>
            <a:ext cx="1443257" cy="681784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>
            <a:off x="6549530" y="3546258"/>
            <a:ext cx="4618934" cy="7729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796731" y="4283387"/>
            <a:ext cx="2619815" cy="1014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0" y="4951932"/>
            <a:ext cx="380024" cy="890257"/>
          </a:xfrm>
          <a:prstGeom prst="ellips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68135" y="5139401"/>
            <a:ext cx="225631" cy="3571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18937" y="523755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4784" y="4145570"/>
            <a:ext cx="961328" cy="57604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902989" y="5298075"/>
            <a:ext cx="308019" cy="1051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-25747" y="4951932"/>
            <a:ext cx="619513" cy="1056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126" y="2456745"/>
            <a:ext cx="469700" cy="724013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0" y="2527442"/>
            <a:ext cx="469700" cy="72401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1179795" y="2588552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St. Nick: jacked dog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947166" y="2288774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§17TierSchG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89977" y="2813687"/>
            <a:ext cx="972111" cy="40390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1238838" y="3098802"/>
            <a:ext cx="16161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Apple.davdioisn.marx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hellsangels</a:t>
            </a:r>
            <a:r>
              <a:rPr lang="en-US" sz="800" strike="sngStrike" dirty="0"/>
              <a:t>)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2311890" y="2442413"/>
            <a:ext cx="9880110" cy="1080226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Rectangle 130"/>
          <p:cNvSpPr/>
          <p:nvPr/>
        </p:nvSpPr>
        <p:spPr>
          <a:xfrm>
            <a:off x="2412949" y="3652364"/>
            <a:ext cx="9749139" cy="1080226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9" name="Rectangle 138"/>
          <p:cNvSpPr/>
          <p:nvPr/>
        </p:nvSpPr>
        <p:spPr>
          <a:xfrm>
            <a:off x="20525" y="4991065"/>
            <a:ext cx="1296091" cy="1087673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Rectangle 141"/>
          <p:cNvSpPr/>
          <p:nvPr/>
        </p:nvSpPr>
        <p:spPr>
          <a:xfrm>
            <a:off x="2389739" y="4957170"/>
            <a:ext cx="9749139" cy="1080226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40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1341911" y="3455720"/>
            <a:ext cx="2291938" cy="1389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/>
          <p:cNvSpPr/>
          <p:nvPr/>
        </p:nvSpPr>
        <p:spPr>
          <a:xfrm rot="2649121">
            <a:off x="2790701" y="2707574"/>
            <a:ext cx="1876301" cy="1650670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258784" y="3099460"/>
            <a:ext cx="3218214" cy="17164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41911" y="2553195"/>
            <a:ext cx="2037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Studio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166040" y="2693181"/>
            <a:ext cx="3310958" cy="2351325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17518" y="2238973"/>
            <a:ext cx="5142014" cy="3900570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PENTAGON.VIRGINA.MARY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77" y="2302136"/>
            <a:ext cx="458298" cy="59867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476998" y="1845501"/>
            <a:ext cx="144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Process CPVA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208318" y="3504000"/>
            <a:ext cx="2291938" cy="1389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2649121">
            <a:off x="8657108" y="2755854"/>
            <a:ext cx="1876301" cy="1650670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7125191" y="3147740"/>
            <a:ext cx="3218214" cy="17164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08318" y="2601475"/>
            <a:ext cx="2037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/>
              <a:t>Studio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032447" y="2741461"/>
            <a:ext cx="3310958" cy="2351325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6483925" y="2287253"/>
            <a:ext cx="5142014" cy="3900570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7798" y="2370091"/>
            <a:ext cx="458298" cy="59867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284587" y="1869641"/>
            <a:ext cx="14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Process CPVA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4976869" y="2302136"/>
            <a:ext cx="782663" cy="71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0593340" y="2238973"/>
            <a:ext cx="1032599" cy="860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37" y="1266403"/>
            <a:ext cx="475637" cy="73723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18" y="1310182"/>
            <a:ext cx="449998" cy="69364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210" y="1299435"/>
            <a:ext cx="469700" cy="724013"/>
          </a:xfrm>
          <a:prstGeom prst="rect">
            <a:avLst/>
          </a:prstGeom>
        </p:spPr>
      </p:pic>
      <p:cxnSp>
        <p:nvCxnSpPr>
          <p:cNvPr id="45" name="Straight Arrow Connector 44"/>
          <p:cNvCxnSpPr/>
          <p:nvPr/>
        </p:nvCxnSpPr>
        <p:spPr>
          <a:xfrm flipH="1" flipV="1">
            <a:off x="8354287" y="2054307"/>
            <a:ext cx="2488989" cy="604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46416" y="2142269"/>
            <a:ext cx="280770" cy="3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893" y="2396391"/>
            <a:ext cx="205084" cy="205084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1788104" y="1441599"/>
            <a:ext cx="405746" cy="4099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738710" y="1714344"/>
            <a:ext cx="518598" cy="346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2269949" y="1657003"/>
            <a:ext cx="2913928" cy="739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64087" y="1281803"/>
            <a:ext cx="5142014" cy="793229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144" y="2404251"/>
            <a:ext cx="474441" cy="249464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7399875" y="2007807"/>
            <a:ext cx="280770" cy="3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997736" y="5126359"/>
            <a:ext cx="269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PENTAGON.VIRGINA.MARY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138375" y="5126359"/>
            <a:ext cx="27743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!</a:t>
            </a:r>
            <a:r>
              <a:rPr lang="en-US" dirty="0"/>
              <a:t>PENTAGON.VIRGINA.MARY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2424" y="2339992"/>
            <a:ext cx="336911" cy="383154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>
            <a:off x="6911700" y="2005543"/>
            <a:ext cx="280770" cy="307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61009" y="3629734"/>
            <a:ext cx="571320" cy="752470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8227186" y="3455720"/>
            <a:ext cx="916814" cy="781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438410" y="1635021"/>
            <a:ext cx="123418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CIVIL CODE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47854" y="1753884"/>
            <a:ext cx="1219429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CIVIL CODE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-57427" y="1168467"/>
            <a:ext cx="891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  <a:p>
            <a:r>
              <a:rPr lang="en-US" dirty="0"/>
              <a:t> -&gt;2014</a:t>
            </a:r>
          </a:p>
          <a:p>
            <a:r>
              <a:rPr lang="en-US" dirty="0"/>
              <a:t> -&gt;2019</a:t>
            </a:r>
          </a:p>
        </p:txBody>
      </p:sp>
    </p:spTree>
    <p:extLst>
      <p:ext uri="{BB962C8B-B14F-4D97-AF65-F5344CB8AC3E}">
        <p14:creationId xmlns:p14="http://schemas.microsoft.com/office/powerpoint/2010/main" val="386717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46" name="Rectangle 45"/>
          <p:cNvSpPr/>
          <p:nvPr/>
        </p:nvSpPr>
        <p:spPr>
          <a:xfrm rot="10800000">
            <a:off x="897168" y="1994456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 rot="10800000">
            <a:off x="897168" y="1994456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948" y="1666618"/>
            <a:ext cx="4760348" cy="133784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732124" y="3059220"/>
            <a:ext cx="960178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739153" y="1958830"/>
            <a:ext cx="1642886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Search Warrant</a:t>
            </a:r>
          </a:p>
        </p:txBody>
      </p:sp>
      <p:sp>
        <p:nvSpPr>
          <p:cNvPr id="54" name="Rectangle 53"/>
          <p:cNvSpPr/>
          <p:nvPr/>
        </p:nvSpPr>
        <p:spPr>
          <a:xfrm rot="10800000">
            <a:off x="922082" y="3322513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 rot="10800000">
            <a:off x="922082" y="3322513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739153" y="1864426"/>
            <a:ext cx="2060951" cy="463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D849C6-CA67-47AF-A47E-0CD027455466}"/>
              </a:ext>
            </a:extLst>
          </p:cNvPr>
          <p:cNvCxnSpPr/>
          <p:nvPr/>
        </p:nvCxnSpPr>
        <p:spPr>
          <a:xfrm>
            <a:off x="3022600" y="2108200"/>
            <a:ext cx="73914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471CBAD-9E64-4B4E-BF07-F8CC45CD4988}"/>
              </a:ext>
            </a:extLst>
          </p:cNvPr>
          <p:cNvSpPr txBox="1"/>
          <p:nvPr/>
        </p:nvSpPr>
        <p:spPr>
          <a:xfrm>
            <a:off x="10446205" y="2461763"/>
            <a:ext cx="14510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HOMICIDE:LUX.nonPliceUsage</a:t>
            </a:r>
            <a:endParaRPr lang="en-US" sz="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03DBB0-1D82-4A21-BEA2-11975EA1BF4F}"/>
              </a:ext>
            </a:extLst>
          </p:cNvPr>
          <p:cNvSpPr txBox="1"/>
          <p:nvPr/>
        </p:nvSpPr>
        <p:spPr>
          <a:xfrm>
            <a:off x="10399893" y="2310525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HOMICIDEIS-A-BELL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29B96FC-BB66-4070-B899-8713C22BA057}"/>
              </a:ext>
            </a:extLst>
          </p:cNvPr>
          <p:cNvCxnSpPr/>
          <p:nvPr/>
        </p:nvCxnSpPr>
        <p:spPr>
          <a:xfrm>
            <a:off x="1732124" y="4139326"/>
            <a:ext cx="960178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054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2423776" y="4618877"/>
            <a:ext cx="8308597" cy="93815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2" idx="1"/>
          </p:cNvCxnSpPr>
          <p:nvPr/>
        </p:nvCxnSpPr>
        <p:spPr>
          <a:xfrm>
            <a:off x="2423776" y="5087953"/>
            <a:ext cx="8462975" cy="5937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423776" y="4393246"/>
            <a:ext cx="8308595" cy="20326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961737" y="1357478"/>
            <a:ext cx="3340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CPVA.ATOMICBUNKER.PREA.§187</a:t>
            </a:r>
          </a:p>
          <a:p>
            <a:r>
              <a:rPr lang="en-US" dirty="0"/>
              <a:t>Enterprise Failover Documents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65062" y="1558923"/>
            <a:ext cx="35894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Ringstrasse</a:t>
            </a:r>
            <a:endParaRPr lang="en-US" dirty="0"/>
          </a:p>
          <a:p>
            <a:r>
              <a:rPr lang="en-US" sz="800" dirty="0"/>
              <a:t> </a:t>
            </a:r>
            <a:r>
              <a:rPr lang="en-US" sz="800" dirty="0" err="1"/>
              <a:t>nonPoliceSexAbuse.nonPoliceLangusge.lingusitcs</a:t>
            </a:r>
            <a:r>
              <a:rPr lang="en-US" sz="800" dirty="0"/>
              <a:t>(</a:t>
            </a:r>
            <a:r>
              <a:rPr lang="en-US" sz="800" strike="sngStrike" dirty="0"/>
              <a:t>“penis ring,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joacmin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fishan</a:t>
            </a:r>
            <a:r>
              <a:rPr lang="en-US" sz="800" strike="sngStrike" dirty="0"/>
              <a:t>”</a:t>
            </a:r>
            <a:r>
              <a:rPr lang="en-US" sz="800" dirty="0"/>
              <a:t>)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9" y="1406572"/>
            <a:ext cx="1011508" cy="1062314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1384546" y="1259370"/>
            <a:ext cx="622384" cy="202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115" y="1735740"/>
            <a:ext cx="775859" cy="8148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65062" y="1258942"/>
            <a:ext cx="151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“</a:t>
            </a:r>
            <a:r>
              <a:rPr lang="en-US" b="1" strike="sngStrike" dirty="0" err="1"/>
              <a:t>Ring”.!</a:t>
            </a:r>
            <a:r>
              <a:rPr lang="en-US" dirty="0" err="1"/>
              <a:t>LARRY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224330" y="2870559"/>
            <a:ext cx="712519" cy="6108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3980" y="3497562"/>
            <a:ext cx="816181" cy="9413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63877" y="1932699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Ringbuffer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372265" y="1965438"/>
            <a:ext cx="20136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Business Intelligence Company “Snowflake”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954506" y="2127037"/>
            <a:ext cx="4932245" cy="1958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262753" y="2373141"/>
            <a:ext cx="961902" cy="17000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9417132" y="3158836"/>
            <a:ext cx="142504" cy="20111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542" y="3265713"/>
            <a:ext cx="238478" cy="36093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11269683" y="3004457"/>
            <a:ext cx="486888" cy="748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058821" y="6308486"/>
            <a:ext cx="24432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Werner DEA(HOMCI:KYSTAL) white </a:t>
            </a:r>
            <a:r>
              <a:rPr lang="en-US" sz="800" dirty="0" err="1"/>
              <a:t>pullloer</a:t>
            </a:r>
            <a:r>
              <a:rPr lang="en-US" sz="800" dirty="0"/>
              <a:t> </a:t>
            </a:r>
            <a:r>
              <a:rPr lang="en-US" sz="800" dirty="0" err="1"/>
              <a:t>americans</a:t>
            </a:r>
            <a:endParaRPr lang="en-US" sz="800" dirty="0"/>
          </a:p>
          <a:p>
            <a:r>
              <a:rPr lang="en-US" sz="800" dirty="0" err="1"/>
              <a:t>Einstine</a:t>
            </a:r>
            <a:r>
              <a:rPr lang="en-US" sz="800" dirty="0"/>
              <a:t> </a:t>
            </a:r>
            <a:r>
              <a:rPr lang="en-US" sz="800" dirty="0" err="1"/>
              <a:t>Werder</a:t>
            </a:r>
            <a:r>
              <a:rPr lang="en-US" sz="800" dirty="0"/>
              <a:t>/Havel</a:t>
            </a:r>
          </a:p>
        </p:txBody>
      </p:sp>
      <p:sp>
        <p:nvSpPr>
          <p:cNvPr id="62" name="Rectangle 61"/>
          <p:cNvSpPr/>
          <p:nvPr/>
        </p:nvSpPr>
        <p:spPr>
          <a:xfrm>
            <a:off x="2423776" y="2122001"/>
            <a:ext cx="3344160" cy="1958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730843" y="2468886"/>
            <a:ext cx="2496065" cy="16111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endCxn id="19" idx="0"/>
          </p:cNvCxnSpPr>
          <p:nvPr/>
        </p:nvCxnSpPr>
        <p:spPr>
          <a:xfrm flipH="1">
            <a:off x="9743704" y="1829719"/>
            <a:ext cx="87342" cy="543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935" y="1214701"/>
            <a:ext cx="387518" cy="406982"/>
          </a:xfrm>
          <a:prstGeom prst="rect">
            <a:avLst/>
          </a:prstGeom>
        </p:spPr>
      </p:pic>
      <p:sp>
        <p:nvSpPr>
          <p:cNvPr id="35" name="Isosceles Triangle 34"/>
          <p:cNvSpPr/>
          <p:nvPr/>
        </p:nvSpPr>
        <p:spPr>
          <a:xfrm rot="5860066">
            <a:off x="10224655" y="1735740"/>
            <a:ext cx="386115" cy="315626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5" idx="2"/>
          </p:cNvCxnSpPr>
          <p:nvPr/>
        </p:nvCxnSpPr>
        <p:spPr>
          <a:xfrm flipH="1">
            <a:off x="10224655" y="1681165"/>
            <a:ext cx="62415" cy="6220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541244" y="3194623"/>
            <a:ext cx="921939" cy="115378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682036" y="3175287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solidFill>
                  <a:schemeClr val="bg1"/>
                </a:solidFill>
              </a:rPr>
              <a:t>Renau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15099" y="2843333"/>
            <a:ext cx="771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Get Away Car; God in France; </a:t>
            </a:r>
            <a:r>
              <a:rPr lang="en-US" sz="800" strike="sngStrike" dirty="0" err="1"/>
              <a:t>Gott</a:t>
            </a:r>
            <a:r>
              <a:rPr lang="en-US" sz="800" strike="sngStrike" dirty="0"/>
              <a:t> in in </a:t>
            </a:r>
            <a:r>
              <a:rPr lang="en-US" sz="800" strike="sngStrike" dirty="0" err="1"/>
              <a:t>Frankfreich</a:t>
            </a:r>
            <a:endParaRPr lang="en-US" sz="800" strike="sngStrike" dirty="0"/>
          </a:p>
        </p:txBody>
      </p:sp>
      <p:sp>
        <p:nvSpPr>
          <p:cNvPr id="76" name="Oval 75"/>
          <p:cNvSpPr/>
          <p:nvPr/>
        </p:nvSpPr>
        <p:spPr>
          <a:xfrm>
            <a:off x="1046238" y="2711560"/>
            <a:ext cx="712519" cy="6108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035861" y="3315920"/>
            <a:ext cx="816181" cy="11465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151374" y="2975352"/>
            <a:ext cx="2039407" cy="1228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53980" y="2711560"/>
            <a:ext cx="1698062" cy="17833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51" y="5557028"/>
            <a:ext cx="597730" cy="766784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803189" y="5557028"/>
            <a:ext cx="1048853" cy="534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11539" y="5280882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Suspect:</a:t>
            </a: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34705" y="5099240"/>
            <a:ext cx="983249" cy="68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V="1">
            <a:off x="1745035" y="5557028"/>
            <a:ext cx="1664251" cy="473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6655263" y="3158836"/>
            <a:ext cx="2056251" cy="11895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7067268" y="3390731"/>
            <a:ext cx="373779" cy="22149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6468693" y="2795410"/>
            <a:ext cx="2331551" cy="3410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219668" y="3543131"/>
            <a:ext cx="373779" cy="22149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7372068" y="3695531"/>
            <a:ext cx="373779" cy="22149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7524468" y="3847931"/>
            <a:ext cx="373779" cy="22149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7676868" y="4000331"/>
            <a:ext cx="373779" cy="22149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8125249" y="3287439"/>
            <a:ext cx="373779" cy="22149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7745847" y="3283009"/>
            <a:ext cx="304800" cy="343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0" name="Oval 99"/>
          <p:cNvSpPr/>
          <p:nvPr/>
        </p:nvSpPr>
        <p:spPr>
          <a:xfrm>
            <a:off x="7780017" y="3558813"/>
            <a:ext cx="345232" cy="3793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6272399" y="2467294"/>
            <a:ext cx="712519" cy="6108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6202049" y="3094297"/>
            <a:ext cx="816181" cy="9413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6042357" y="2502522"/>
            <a:ext cx="2757887" cy="1868245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2372265" y="1681164"/>
            <a:ext cx="9031277" cy="4520444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53" y="1942628"/>
            <a:ext cx="5401680" cy="4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47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07" y="3182588"/>
            <a:ext cx="562222" cy="801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459" y="3182588"/>
            <a:ext cx="663288" cy="9004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747" y="2163227"/>
            <a:ext cx="792960" cy="827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56" y="1988308"/>
            <a:ext cx="2495550" cy="183832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884543" y="1794546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4684" y="1180282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Journal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717907" y="2163226"/>
            <a:ext cx="445387" cy="698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30747" y="2990664"/>
            <a:ext cx="905679" cy="1284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692835" y="2755076"/>
            <a:ext cx="1025072" cy="1229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849640" y="3063135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036089" y="1787749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14" y="2348572"/>
            <a:ext cx="727560" cy="48858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582" y="3145580"/>
            <a:ext cx="663039" cy="34863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6828312" y="2861954"/>
            <a:ext cx="831272" cy="1221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384" y="3119922"/>
            <a:ext cx="864250" cy="864250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4431941" y="3465678"/>
            <a:ext cx="3256829" cy="6145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651714" y="2363561"/>
            <a:ext cx="3256829" cy="6145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903016" y="2306874"/>
            <a:ext cx="445387" cy="698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 rot="10800000">
            <a:off x="3908294" y="3789395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 rot="10800000">
            <a:off x="3908294" y="3789395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10800000">
            <a:off x="3849640" y="2581630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 rot="10800000">
            <a:off x="3849640" y="2581630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002728" y="4700009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725297" y="4125754"/>
            <a:ext cx="218681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https://www.gaggenau.de/michelbach.684.htm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927227" y="3908176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3294" y="4356220"/>
            <a:ext cx="1600529" cy="265152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5975268" y="4411178"/>
            <a:ext cx="2137394" cy="147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723565" y="4365685"/>
            <a:ext cx="5633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hlinkClick r:id="rId10" action="ppaction://hlinksldjump"/>
              </a:rPr>
              <a:t>V2:FBI:KIDNAPPING.CHART#nonPolcieTRX</a:t>
            </a:r>
            <a:endParaRPr lang="en-US" sz="1000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961782" y="1700736"/>
            <a:ext cx="2007061" cy="23383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91" y="3751552"/>
            <a:ext cx="807527" cy="452215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2315021" y="3621419"/>
            <a:ext cx="654392" cy="74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344185" y="3299237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2023(German)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781021" y="1774552"/>
            <a:ext cx="711043" cy="4420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Kids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61782" y="1214023"/>
            <a:ext cx="1397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Application</a:t>
            </a:r>
            <a:endParaRPr lang="en-US" sz="2000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824714" y="1625561"/>
            <a:ext cx="2575992" cy="12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238401" y="1285816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8237473" y="4590855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424882" y="4156532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872674" y="4729759"/>
            <a:ext cx="2528032" cy="60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76365" y="4368227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620" y="5087773"/>
            <a:ext cx="1863777" cy="1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47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727" y="2052757"/>
            <a:ext cx="1863777" cy="10483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884543" y="1794546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54684" y="1180282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Journal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849640" y="2603539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036089" y="1787749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 rot="10800000">
            <a:off x="3884543" y="2903250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Isosceles Triangle 51"/>
          <p:cNvSpPr/>
          <p:nvPr/>
        </p:nvSpPr>
        <p:spPr>
          <a:xfrm rot="10800000">
            <a:off x="3884543" y="2903250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rot="10800000">
            <a:off x="3849640" y="2146943"/>
            <a:ext cx="676893" cy="2263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Isosceles Triangle 53"/>
          <p:cNvSpPr/>
          <p:nvPr/>
        </p:nvSpPr>
        <p:spPr>
          <a:xfrm rot="10800000">
            <a:off x="3849640" y="2146943"/>
            <a:ext cx="651979" cy="22637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849640" y="3287511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961782" y="1700736"/>
            <a:ext cx="2007061" cy="23383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-34817" y="11443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711938" y="1203324"/>
            <a:ext cx="12457" cy="565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781021" y="1774552"/>
            <a:ext cx="711043" cy="4420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Kids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61782" y="1214023"/>
            <a:ext cx="13974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Application</a:t>
            </a:r>
            <a:endParaRPr lang="en-US" sz="2000" dirty="0"/>
          </a:p>
        </p:txBody>
      </p:sp>
      <p:cxnSp>
        <p:nvCxnSpPr>
          <p:cNvPr id="75" name="Straight Connector 74"/>
          <p:cNvCxnSpPr/>
          <p:nvPr/>
        </p:nvCxnSpPr>
        <p:spPr>
          <a:xfrm>
            <a:off x="824714" y="1625561"/>
            <a:ext cx="2575992" cy="12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8238401" y="1285816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8237473" y="4590855"/>
            <a:ext cx="3932157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8424882" y="4156532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872674" y="4729759"/>
            <a:ext cx="2528032" cy="60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1076365" y="4368227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488" y="2027249"/>
            <a:ext cx="827977" cy="548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07330" y="1774552"/>
            <a:ext cx="26287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1991 VIRGINIA.MARY(DEUTSCH, GERMAN)</a:t>
            </a:r>
          </a:p>
        </p:txBody>
      </p:sp>
    </p:spTree>
    <p:extLst>
      <p:ext uri="{BB962C8B-B14F-4D97-AF65-F5344CB8AC3E}">
        <p14:creationId xmlns:p14="http://schemas.microsoft.com/office/powerpoint/2010/main" val="4007563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264" y="3315526"/>
            <a:ext cx="3247388" cy="22152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615" y="3389455"/>
            <a:ext cx="2483527" cy="145495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5531370" y="2773180"/>
            <a:ext cx="2108772" cy="2308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31822" y="2743326"/>
            <a:ext cx="32528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41. “View” to </a:t>
            </a:r>
          </a:p>
          <a:p>
            <a:r>
              <a:rPr lang="en-US" sz="800" strike="sngStrike" dirty="0" err="1"/>
              <a:t>Immmigation</a:t>
            </a:r>
            <a:r>
              <a:rPr lang="en-US" sz="800" strike="sngStrike" dirty="0"/>
              <a:t> Mother dinner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898" y="3375449"/>
            <a:ext cx="3047844" cy="154390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022894" y="2647159"/>
            <a:ext cx="327835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41. “View” not invited</a:t>
            </a:r>
          </a:p>
          <a:p>
            <a:r>
              <a:rPr lang="en-US" sz="800" strike="sngStrike" dirty="0"/>
              <a:t>Menace to Society</a:t>
            </a:r>
          </a:p>
          <a:p>
            <a:r>
              <a:rPr lang="en-US" sz="800" dirty="0"/>
              <a:t>IPX</a:t>
            </a:r>
            <a:r>
              <a:rPr lang="en-US" sz="800" strike="sngStrike" dirty="0"/>
              <a:t> Blond Male ARAL </a:t>
            </a:r>
            <a:r>
              <a:rPr lang="en-US" sz="800" strike="sngStrike" dirty="0" err="1"/>
              <a:t>Gassatoin</a:t>
            </a:r>
            <a:endParaRPr lang="en-US" sz="800" strike="sngStrike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9677677" y="2883823"/>
            <a:ext cx="1055280" cy="1403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9606435" y="2151739"/>
            <a:ext cx="1110890" cy="1490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677677" y="1637322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Assuemd</a:t>
            </a:r>
            <a:r>
              <a:rPr lang="en-US" sz="800" dirty="0"/>
              <a:t>: WW2(11D8723)CIVIL CODE(docs)</a:t>
            </a:r>
          </a:p>
          <a:p>
            <a:r>
              <a:rPr lang="en-US" sz="800" dirty="0"/>
              <a:t>WW1(IPX </a:t>
            </a:r>
            <a:r>
              <a:rPr lang="en-US" sz="800" strike="sngStrike" dirty="0" err="1"/>
              <a:t>Gorhvoceh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Michealbach</a:t>
            </a:r>
            <a:r>
              <a:rPr lang="en-US" sz="800" strike="sngStrike" dirty="0"/>
              <a:t>)</a:t>
            </a:r>
            <a:r>
              <a:rPr lang="en-US" sz="800" dirty="0"/>
              <a:t>.</a:t>
            </a:r>
            <a:r>
              <a:rPr lang="en-US" sz="800" dirty="0" err="1"/>
              <a:t>GovSchwazzenegger</a:t>
            </a:r>
            <a:r>
              <a:rPr lang="en-US" sz="800" dirty="0"/>
              <a:t>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421863" y="266346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96423" y="2007448"/>
            <a:ext cx="274863" cy="34534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11340458" y="2007448"/>
            <a:ext cx="530828" cy="414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0685" y="5348430"/>
            <a:ext cx="2549457" cy="137455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4706911" y="1637322"/>
            <a:ext cx="315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Google(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dirty="0" err="1"/>
              <a:t>dr</a:t>
            </a:r>
            <a:r>
              <a:rPr lang="en-US" dirty="0"/>
              <a:t>) </a:t>
            </a:r>
            <a:r>
              <a:rPr lang="en-US" dirty="0" err="1"/>
              <a:t>jahnstreasse</a:t>
            </a:r>
            <a:r>
              <a:rPr lang="en-US" dirty="0"/>
              <a:t>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01183" y="1576564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Auschwitz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634154" y="1553094"/>
            <a:ext cx="659341" cy="215444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PAUL </a:t>
            </a:r>
            <a:r>
              <a:rPr lang="en-US" sz="800" dirty="0" err="1">
                <a:solidFill>
                  <a:schemeClr val="bg1"/>
                </a:solidFill>
              </a:rPr>
              <a:t>a.D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4154" y="1795233"/>
            <a:ext cx="659341" cy="99091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2688270" y="1945896"/>
            <a:ext cx="2241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</a:t>
            </a:r>
          </a:p>
          <a:p>
            <a:r>
              <a:rPr lang="en-US" dirty="0"/>
              <a:t>1986, 1990-&gt;1996/7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9292" y="5302027"/>
            <a:ext cx="3053449" cy="1452793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5043670" y="1119229"/>
            <a:ext cx="3891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/>
              <a:t>“I was there” –2hours</a:t>
            </a:r>
            <a:endParaRPr lang="en-US" sz="3200" strike="sngStrike" dirty="0"/>
          </a:p>
        </p:txBody>
      </p:sp>
      <p:sp>
        <p:nvSpPr>
          <p:cNvPr id="85" name="Rectangle 84"/>
          <p:cNvSpPr/>
          <p:nvPr/>
        </p:nvSpPr>
        <p:spPr>
          <a:xfrm>
            <a:off x="5125602" y="3343410"/>
            <a:ext cx="2514539" cy="157594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080827" y="3375449"/>
            <a:ext cx="2981914" cy="154390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7994301" y="5354766"/>
            <a:ext cx="3068440" cy="144645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>
            <a:off x="7946910" y="5348430"/>
            <a:ext cx="2920959" cy="1452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154384" y="5247731"/>
            <a:ext cx="2514539" cy="1575948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>
            <a:off x="5232856" y="5365489"/>
            <a:ext cx="2232246" cy="1357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341017" y="1585288"/>
            <a:ext cx="1657517" cy="1440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1294983" y="2786151"/>
            <a:ext cx="3411928" cy="2515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 flipV="1">
            <a:off x="2790454" y="4147403"/>
            <a:ext cx="5303100" cy="138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 flipV="1">
            <a:off x="2863121" y="4327568"/>
            <a:ext cx="3722634" cy="1489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 flipV="1">
            <a:off x="3478166" y="3927423"/>
            <a:ext cx="5242126" cy="32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2333064" y="3148815"/>
            <a:ext cx="2757621" cy="1384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382871" y="2707674"/>
            <a:ext cx="13997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 IN </a:t>
            </a:r>
            <a:r>
              <a:rPr lang="en-US" sz="800" dirty="0" err="1"/>
              <a:t>YUGOSLAVAI.St</a:t>
            </a:r>
            <a:r>
              <a:rPr lang="en-US" sz="800" dirty="0"/>
              <a:t>. Nick</a:t>
            </a:r>
          </a:p>
          <a:p>
            <a:r>
              <a:rPr lang="en-US" sz="800" dirty="0"/>
              <a:t>HOMCIDE:AUSLANDER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112679" y="1242139"/>
            <a:ext cx="3722563" cy="391045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652" y="5698277"/>
            <a:ext cx="1774306" cy="1102947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490333" y="5558881"/>
            <a:ext cx="1760001" cy="1242343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2535415" y="5810738"/>
            <a:ext cx="2311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NEXT: 41.ATOMCLOICK</a:t>
            </a:r>
          </a:p>
          <a:p>
            <a:r>
              <a:rPr lang="en-US" dirty="0"/>
              <a:t>(FBI:WMD </a:t>
            </a:r>
            <a:r>
              <a:rPr lang="en-US" sz="800" strike="sngStrike" dirty="0"/>
              <a:t>Kim/Kim</a:t>
            </a:r>
            <a:r>
              <a:rPr lang="en-US" dirty="0"/>
              <a:t>)</a:t>
            </a:r>
          </a:p>
        </p:txBody>
      </p:sp>
      <p:sp>
        <p:nvSpPr>
          <p:cNvPr id="113" name="Right Arrow 112"/>
          <p:cNvSpPr/>
          <p:nvPr/>
        </p:nvSpPr>
        <p:spPr>
          <a:xfrm rot="10800000">
            <a:off x="1759799" y="5768305"/>
            <a:ext cx="761992" cy="69455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0" y="5698277"/>
            <a:ext cx="2333064" cy="1056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 flipV="1">
            <a:off x="8093554" y="3585505"/>
            <a:ext cx="3512318" cy="1253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968005" y="3642610"/>
            <a:ext cx="2190953" cy="11964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546265" y="3949136"/>
            <a:ext cx="2765093" cy="1042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211815" y="3642609"/>
            <a:ext cx="11977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</a:t>
            </a:r>
          </a:p>
          <a:p>
            <a:r>
              <a:rPr lang="en-US" sz="800" strike="sngStrike" dirty="0" err="1"/>
              <a:t>Kayoulose-heils-Kayadal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987843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323" y="6244699"/>
            <a:ext cx="635083" cy="33393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003" y="1472242"/>
            <a:ext cx="8468997" cy="5264512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3580697" y="1415742"/>
            <a:ext cx="8611303" cy="5377511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447535" y="1816443"/>
            <a:ext cx="8744465" cy="4485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484" y="5723906"/>
            <a:ext cx="1309973" cy="8685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545" y="5718802"/>
            <a:ext cx="594413" cy="69286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75013" y="5723906"/>
            <a:ext cx="2885704" cy="868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71" y="5718802"/>
            <a:ext cx="1035565" cy="7756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8364" y="4807000"/>
            <a:ext cx="2133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RECYLINGPMS:TSHIRT.phil</a:t>
            </a:r>
            <a:r>
              <a:rPr lang="en-US" sz="800" dirty="0"/>
              <a:t>(</a:t>
            </a:r>
            <a:r>
              <a:rPr lang="en-US" sz="800" dirty="0" err="1"/>
              <a:t>kim</a:t>
            </a:r>
            <a:r>
              <a:rPr lang="en-US" sz="800" dirty="0"/>
              <a:t>).HBO/PREMIDE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309" y="4373279"/>
            <a:ext cx="25354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PENGONG:SKYBOX:CARD</a:t>
            </a:r>
          </a:p>
          <a:p>
            <a:r>
              <a:rPr lang="en-US" sz="800" dirty="0"/>
              <a:t>§Theft HOMICIDE:IS:A-BELL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0" y="5842660"/>
            <a:ext cx="3360717" cy="315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3146" y="5477684"/>
            <a:ext cx="3084486" cy="1102993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123457" y="5718802"/>
            <a:ext cx="123478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106504" y="6151740"/>
            <a:ext cx="1003103" cy="461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830141" y="4059194"/>
            <a:ext cx="5127360" cy="56030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52751" y="2953320"/>
            <a:ext cx="1889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BACKUP</a:t>
            </a:r>
            <a:r>
              <a:rPr lang="en-US" dirty="0"/>
              <a:t> </a:t>
            </a:r>
            <a:r>
              <a:rPr lang="en-US" strike="sngStrike" dirty="0"/>
              <a:t>Kim </a:t>
            </a:r>
            <a:r>
              <a:rPr lang="en-US" strike="sngStrike" dirty="0" err="1"/>
              <a:t>Kojja</a:t>
            </a:r>
            <a:endParaRPr lang="en-US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680358" y="3137986"/>
            <a:ext cx="817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73" y="3339788"/>
            <a:ext cx="1220521" cy="80925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46" y="3295629"/>
            <a:ext cx="853418" cy="85341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67" y="3356580"/>
            <a:ext cx="1035565" cy="775674"/>
          </a:xfrm>
          <a:prstGeom prst="rect">
            <a:avLst/>
          </a:prstGeom>
        </p:spPr>
      </p:pic>
      <p:cxnSp>
        <p:nvCxnSpPr>
          <p:cNvPr id="42" name="Straight Connector 41"/>
          <p:cNvCxnSpPr>
            <a:stCxn id="69" idx="1"/>
          </p:cNvCxnSpPr>
          <p:nvPr/>
        </p:nvCxnSpPr>
        <p:spPr>
          <a:xfrm flipV="1">
            <a:off x="151167" y="3322653"/>
            <a:ext cx="3209550" cy="4217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13309" y="3039688"/>
            <a:ext cx="3084486" cy="1102993"/>
          </a:xfrm>
          <a:prstGeom prst="rect">
            <a:avLst/>
          </a:prstGeom>
          <a:solidFill>
            <a:srgbClr val="FFFFFF">
              <a:alpha val="6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2648747" y="1296078"/>
            <a:ext cx="6969320" cy="38950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9581" y="1274901"/>
            <a:ext cx="2312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NURNBERG TRAIL.MLK</a:t>
            </a:r>
          </a:p>
          <a:p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76571" y="1639517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Auschwitz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398313" y="1600485"/>
            <a:ext cx="1994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Martin </a:t>
            </a:r>
            <a:r>
              <a:rPr lang="en-US" dirty="0" err="1"/>
              <a:t>Ordinsky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3123457" y="1415742"/>
            <a:ext cx="74338" cy="223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endCxn id="54" idx="3"/>
          </p:cNvCxnSpPr>
          <p:nvPr/>
        </p:nvCxnSpPr>
        <p:spPr>
          <a:xfrm flipV="1">
            <a:off x="2497465" y="1785151"/>
            <a:ext cx="895368" cy="3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1608055" y="1685585"/>
            <a:ext cx="694227" cy="323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569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19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2861334" y="3264550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861334" y="3430804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861334" y="3597058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" name="Rectangle 2"/>
          <p:cNvSpPr/>
          <p:nvPr/>
        </p:nvSpPr>
        <p:spPr>
          <a:xfrm>
            <a:off x="2861334" y="3642777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02120" y="3929166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10098" y="4236943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WW2.1D8723</a:t>
            </a:r>
          </a:p>
        </p:txBody>
      </p:sp>
      <p:sp>
        <p:nvSpPr>
          <p:cNvPr id="41" name="Rectangle 40"/>
          <p:cNvSpPr/>
          <p:nvPr/>
        </p:nvSpPr>
        <p:spPr>
          <a:xfrm>
            <a:off x="2861334" y="1698175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861334" y="1864429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861334" y="2030683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2861334" y="2076402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002120" y="2362791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3110098" y="2670568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WW1.1D8723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105152" y="1674423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105152" y="1840677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105152" y="2006931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105152" y="2052650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245938" y="2339039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353916" y="2646816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FBI:TERRORISM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42377" y="2094016"/>
            <a:ext cx="7072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“Ransom”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348970" y="1686301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348970" y="1852555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57" name="Rectangle 56"/>
          <p:cNvSpPr/>
          <p:nvPr/>
        </p:nvSpPr>
        <p:spPr>
          <a:xfrm>
            <a:off x="7348970" y="2018809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348970" y="2064528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489756" y="2350917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7597734" y="265869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021728" y="209401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IRAN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7920842" y="2217126"/>
            <a:ext cx="757637" cy="246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9592788" y="1686301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63" name="Rectangle 62"/>
          <p:cNvSpPr/>
          <p:nvPr/>
        </p:nvSpPr>
        <p:spPr>
          <a:xfrm>
            <a:off x="9592788" y="1852555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592788" y="2018809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5" name="Rectangle 64"/>
          <p:cNvSpPr/>
          <p:nvPr/>
        </p:nvSpPr>
        <p:spPr>
          <a:xfrm>
            <a:off x="9592788" y="2064528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9733574" y="2350917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9841552" y="2658694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265546" y="209401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IRAN</a:t>
            </a:r>
          </a:p>
        </p:txBody>
      </p:sp>
      <p:cxnSp>
        <p:nvCxnSpPr>
          <p:cNvPr id="69" name="Straight Connector 68"/>
          <p:cNvCxnSpPr/>
          <p:nvPr/>
        </p:nvCxnSpPr>
        <p:spPr>
          <a:xfrm>
            <a:off x="10164660" y="2217126"/>
            <a:ext cx="757637" cy="246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105152" y="3224565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105152" y="3390819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72" name="Rectangle 71"/>
          <p:cNvSpPr/>
          <p:nvPr/>
        </p:nvSpPr>
        <p:spPr>
          <a:xfrm>
            <a:off x="5105152" y="3557073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3" name="Rectangle 72"/>
          <p:cNvSpPr/>
          <p:nvPr/>
        </p:nvSpPr>
        <p:spPr>
          <a:xfrm>
            <a:off x="5105152" y="3602792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5245938" y="3889181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5353916" y="4196958"/>
            <a:ext cx="1523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FBI:HOMICIDE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348970" y="3234661"/>
            <a:ext cx="1995054" cy="1662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CHART</a:t>
            </a:r>
          </a:p>
        </p:txBody>
      </p:sp>
      <p:sp>
        <p:nvSpPr>
          <p:cNvPr id="77" name="Rectangle 76"/>
          <p:cNvSpPr/>
          <p:nvPr/>
        </p:nvSpPr>
        <p:spPr>
          <a:xfrm>
            <a:off x="7348970" y="3400915"/>
            <a:ext cx="1995054" cy="1662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FBI:KIDNAPPING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348970" y="3567169"/>
            <a:ext cx="199505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9" name="Rectangle 78"/>
          <p:cNvSpPr/>
          <p:nvPr/>
        </p:nvSpPr>
        <p:spPr>
          <a:xfrm>
            <a:off x="7348970" y="3612888"/>
            <a:ext cx="1995054" cy="9755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7489756" y="3899277"/>
            <a:ext cx="17134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nonPoliceTRXLoigcal</a:t>
            </a:r>
            <a:endParaRPr lang="en-US" sz="1400" b="1" dirty="0"/>
          </a:p>
        </p:txBody>
      </p:sp>
      <p:sp>
        <p:nvSpPr>
          <p:cNvPr id="81" name="TextBox 80"/>
          <p:cNvSpPr txBox="1"/>
          <p:nvPr/>
        </p:nvSpPr>
        <p:spPr>
          <a:xfrm>
            <a:off x="7597734" y="4207054"/>
            <a:ext cx="1705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FBI:WARCRIMES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7" y="1671760"/>
            <a:ext cx="2461037" cy="951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146" y="2696817"/>
            <a:ext cx="937794" cy="113546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831273" y="2362791"/>
            <a:ext cx="1252667" cy="2018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239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2758</Words>
  <Application>Microsoft Office PowerPoint</Application>
  <PresentationFormat>Widescreen</PresentationFormat>
  <Paragraphs>696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Google Sans</vt:lpstr>
      <vt:lpstr>Helvetica</vt:lpstr>
      <vt:lpstr>Lato-Black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custom-tc-ems10@FORTWORTHPUBLICLIBRARY.ORG</cp:lastModifiedBy>
  <cp:revision>49</cp:revision>
  <dcterms:created xsi:type="dcterms:W3CDTF">2023-08-10T13:07:28Z</dcterms:created>
  <dcterms:modified xsi:type="dcterms:W3CDTF">2023-08-10T22:22:56Z</dcterms:modified>
</cp:coreProperties>
</file>